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38"/>
  </p:notesMasterIdLst>
  <p:handoutMasterIdLst>
    <p:handoutMasterId r:id="rId39"/>
  </p:handoutMasterIdLst>
  <p:sldIdLst>
    <p:sldId id="498" r:id="rId2"/>
    <p:sldId id="436" r:id="rId3"/>
    <p:sldId id="619" r:id="rId4"/>
    <p:sldId id="620" r:id="rId5"/>
    <p:sldId id="616" r:id="rId6"/>
    <p:sldId id="601" r:id="rId7"/>
    <p:sldId id="600" r:id="rId8"/>
    <p:sldId id="603" r:id="rId9"/>
    <p:sldId id="604" r:id="rId10"/>
    <p:sldId id="605" r:id="rId11"/>
    <p:sldId id="606" r:id="rId12"/>
    <p:sldId id="607" r:id="rId13"/>
    <p:sldId id="608" r:id="rId14"/>
    <p:sldId id="610" r:id="rId15"/>
    <p:sldId id="617" r:id="rId16"/>
    <p:sldId id="587" r:id="rId17"/>
    <p:sldId id="621" r:id="rId18"/>
    <p:sldId id="622" r:id="rId19"/>
    <p:sldId id="623" r:id="rId20"/>
    <p:sldId id="624" r:id="rId21"/>
    <p:sldId id="625" r:id="rId22"/>
    <p:sldId id="626" r:id="rId23"/>
    <p:sldId id="633" r:id="rId24"/>
    <p:sldId id="627" r:id="rId25"/>
    <p:sldId id="628" r:id="rId26"/>
    <p:sldId id="629" r:id="rId27"/>
    <p:sldId id="634" r:id="rId28"/>
    <p:sldId id="630" r:id="rId29"/>
    <p:sldId id="632" r:id="rId30"/>
    <p:sldId id="631" r:id="rId31"/>
    <p:sldId id="618" r:id="rId32"/>
    <p:sldId id="596" r:id="rId33"/>
    <p:sldId id="598" r:id="rId34"/>
    <p:sldId id="586" r:id="rId35"/>
    <p:sldId id="495" r:id="rId36"/>
    <p:sldId id="511" r:id="rId37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4"/>
    <a:srgbClr val="678DC5"/>
    <a:srgbClr val="3E67A4"/>
    <a:srgbClr val="3E8DC5"/>
    <a:srgbClr val="5F5F65"/>
    <a:srgbClr val="7E7E86"/>
    <a:srgbClr val="FFFFFF"/>
    <a:srgbClr val="708CA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084" autoAdjust="0"/>
    <p:restoredTop sz="94762" autoAdjust="0"/>
  </p:normalViewPr>
  <p:slideViewPr>
    <p:cSldViewPr>
      <p:cViewPr varScale="1">
        <p:scale>
          <a:sx n="98" d="100"/>
          <a:sy n="98" d="100"/>
        </p:scale>
        <p:origin x="-65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C924E2-8E27-40B9-A45D-1C617FE408C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BCA8ABC7-8E6E-4B0A-A509-1D599B096C6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Director: SSACATC</a:t>
          </a:r>
        </a:p>
      </dgm:t>
    </dgm:pt>
    <dgm:pt modelId="{B591C872-5EA4-49CC-AA8E-E1470E271BEF}" type="parTrans" cxnId="{E0E304EB-C59D-4094-9A34-70D53416D6D5}">
      <dgm:prSet/>
      <dgm:spPr/>
      <dgm:t>
        <a:bodyPr/>
        <a:lstStyle/>
        <a:p>
          <a:endParaRPr lang="en-ZA"/>
        </a:p>
      </dgm:t>
    </dgm:pt>
    <dgm:pt modelId="{71ECFD57-FB91-4B44-8F48-01290C657369}" type="sibTrans" cxnId="{E0E304EB-C59D-4094-9A34-70D53416D6D5}">
      <dgm:prSet/>
      <dgm:spPr/>
      <dgm:t>
        <a:bodyPr/>
        <a:lstStyle/>
        <a:p>
          <a:endParaRPr lang="en-ZA"/>
        </a:p>
      </dgm:t>
    </dgm:pt>
    <dgm:pt modelId="{88481290-7DE0-4B91-8423-8CE8CF727130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Assistant Manager</a:t>
          </a:r>
        </a:p>
      </dgm:t>
    </dgm:pt>
    <dgm:pt modelId="{6DEB6C3D-323C-40A0-AB54-64C861328FEE}" type="parTrans" cxnId="{ACC39347-D48E-4CD7-8DB9-D1156E07CBDE}">
      <dgm:prSet/>
      <dgm:spPr/>
      <dgm:t>
        <a:bodyPr/>
        <a:lstStyle/>
        <a:p>
          <a:endParaRPr lang="en-ZA"/>
        </a:p>
      </dgm:t>
    </dgm:pt>
    <dgm:pt modelId="{859A6509-619B-4622-92B0-3313F40126F1}" type="sibTrans" cxnId="{ACC39347-D48E-4CD7-8DB9-D1156E07CBDE}">
      <dgm:prSet/>
      <dgm:spPr/>
      <dgm:t>
        <a:bodyPr/>
        <a:lstStyle/>
        <a:p>
          <a:endParaRPr lang="en-ZA"/>
        </a:p>
      </dgm:t>
    </dgm:pt>
    <dgm:pt modelId="{CABBC608-17C8-49E1-8CB3-B4ADCADAE9D8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Admin Assistant</a:t>
          </a:r>
        </a:p>
      </dgm:t>
    </dgm:pt>
    <dgm:pt modelId="{6FA31E2F-D823-4370-BC1C-73CD29FAAD84}" type="parTrans" cxnId="{262E79E9-95B2-4077-8459-36A851C82D8A}">
      <dgm:prSet/>
      <dgm:spPr/>
      <dgm:t>
        <a:bodyPr/>
        <a:lstStyle/>
        <a:p>
          <a:endParaRPr lang="en-ZA"/>
        </a:p>
      </dgm:t>
    </dgm:pt>
    <dgm:pt modelId="{2E9BD3CC-70F9-461B-847E-FDED4FC46CD0}" type="sibTrans" cxnId="{262E79E9-95B2-4077-8459-36A851C82D8A}">
      <dgm:prSet/>
      <dgm:spPr/>
      <dgm:t>
        <a:bodyPr/>
        <a:lstStyle/>
        <a:p>
          <a:endParaRPr lang="en-ZA"/>
        </a:p>
      </dgm:t>
    </dgm:pt>
    <dgm:pt modelId="{7954361C-D93C-4E63-830D-296E18407AC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CLs</a:t>
          </a:r>
        </a:p>
      </dgm:t>
    </dgm:pt>
    <dgm:pt modelId="{13B2D952-A809-4168-A7BE-5B1EC105095E}" type="parTrans" cxnId="{CEAE0063-0668-40BC-91B5-6D451F7C2798}">
      <dgm:prSet/>
      <dgm:spPr/>
      <dgm:t>
        <a:bodyPr/>
        <a:lstStyle/>
        <a:p>
          <a:endParaRPr lang="en-ZA"/>
        </a:p>
      </dgm:t>
    </dgm:pt>
    <dgm:pt modelId="{06F27EC9-73E3-4182-8173-80A74D02E122}" type="sibTrans" cxnId="{CEAE0063-0668-40BC-91B5-6D451F7C2798}">
      <dgm:prSet/>
      <dgm:spPr/>
      <dgm:t>
        <a:bodyPr/>
        <a:lstStyle/>
        <a:p>
          <a:endParaRPr lang="en-ZA"/>
        </a:p>
      </dgm:t>
    </dgm:pt>
    <dgm:pt modelId="{905D4A07-60E3-4B5F-A63D-8930617AD61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Contract Instructors</a:t>
          </a:r>
        </a:p>
      </dgm:t>
    </dgm:pt>
    <dgm:pt modelId="{2A18D025-BD1D-4F80-A1E4-332B18F05EE0}" type="parTrans" cxnId="{B875F792-DC32-496B-8F68-10CE63961E87}">
      <dgm:prSet/>
      <dgm:spPr/>
      <dgm:t>
        <a:bodyPr/>
        <a:lstStyle/>
        <a:p>
          <a:endParaRPr lang="en-ZA"/>
        </a:p>
      </dgm:t>
    </dgm:pt>
    <dgm:pt modelId="{392D3CC3-5AC9-4EC4-A81A-5671BDFCBCB8}" type="sibTrans" cxnId="{B875F792-DC32-496B-8F68-10CE63961E87}">
      <dgm:prSet/>
      <dgm:spPr/>
      <dgm:t>
        <a:bodyPr/>
        <a:lstStyle/>
        <a:p>
          <a:endParaRPr lang="en-ZA"/>
        </a:p>
      </dgm:t>
    </dgm:pt>
    <dgm:pt modelId="{FE7199E2-1621-4CD5-8CFE-A40BC7D9F466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Contract Lab Assistants</a:t>
          </a:r>
        </a:p>
      </dgm:t>
    </dgm:pt>
    <dgm:pt modelId="{CE3ADC45-C36A-4258-833B-618AB6BE3695}" type="parTrans" cxnId="{AF0BF5E9-DBAE-4CA1-AC4E-69E1BF6D7599}">
      <dgm:prSet/>
      <dgm:spPr/>
      <dgm:t>
        <a:bodyPr/>
        <a:lstStyle/>
        <a:p>
          <a:endParaRPr lang="en-ZA"/>
        </a:p>
      </dgm:t>
    </dgm:pt>
    <dgm:pt modelId="{8A420219-A0B8-4A0B-B1E6-C4178E6FBD1B}" type="sibTrans" cxnId="{AF0BF5E9-DBAE-4CA1-AC4E-69E1BF6D7599}">
      <dgm:prSet/>
      <dgm:spPr/>
      <dgm:t>
        <a:bodyPr/>
        <a:lstStyle/>
        <a:p>
          <a:endParaRPr lang="en-ZA"/>
        </a:p>
      </dgm:t>
    </dgm:pt>
    <dgm:pt modelId="{C1F01D9A-0D37-42E4-B318-1547785DB64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Lab Manager</a:t>
          </a:r>
        </a:p>
      </dgm:t>
    </dgm:pt>
    <dgm:pt modelId="{045A66C3-2C28-4FC9-9748-6393161C499B}" type="parTrans" cxnId="{076E2BD7-CC6F-418C-98E3-F099B3B62443}">
      <dgm:prSet/>
      <dgm:spPr/>
      <dgm:t>
        <a:bodyPr/>
        <a:lstStyle/>
        <a:p>
          <a:endParaRPr lang="en-ZA"/>
        </a:p>
      </dgm:t>
    </dgm:pt>
    <dgm:pt modelId="{B849C206-8FA2-46EC-A28E-8FACD19D83CD}" type="sibTrans" cxnId="{076E2BD7-CC6F-418C-98E3-F099B3B62443}">
      <dgm:prSet/>
      <dgm:spPr/>
      <dgm:t>
        <a:bodyPr/>
        <a:lstStyle/>
        <a:p>
          <a:endParaRPr lang="en-ZA"/>
        </a:p>
      </dgm:t>
    </dgm:pt>
    <dgm:pt modelId="{E95A6B95-5F32-4176-B5EF-F760BCC66361}" type="pres">
      <dgm:prSet presAssocID="{1FC924E2-8E27-40B9-A45D-1C617FE408C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0015049-686A-4E82-ADC7-C9347A23CF88}" type="pres">
      <dgm:prSet presAssocID="{BCA8ABC7-8E6E-4B0A-A509-1D599B096C69}" presName="hierRoot1" presStyleCnt="0">
        <dgm:presLayoutVars>
          <dgm:hierBranch/>
        </dgm:presLayoutVars>
      </dgm:prSet>
      <dgm:spPr/>
    </dgm:pt>
    <dgm:pt modelId="{651BD1BD-FF17-4DE3-BCE5-31FEA9AE922B}" type="pres">
      <dgm:prSet presAssocID="{BCA8ABC7-8E6E-4B0A-A509-1D599B096C69}" presName="rootComposite1" presStyleCnt="0"/>
      <dgm:spPr/>
    </dgm:pt>
    <dgm:pt modelId="{CF790ECD-6B0A-4B86-85D5-73B6940FF9B0}" type="pres">
      <dgm:prSet presAssocID="{BCA8ABC7-8E6E-4B0A-A509-1D599B096C6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ZA"/>
        </a:p>
      </dgm:t>
    </dgm:pt>
    <dgm:pt modelId="{DBE8C083-B654-44D9-B538-EB6560C07E83}" type="pres">
      <dgm:prSet presAssocID="{BCA8ABC7-8E6E-4B0A-A509-1D599B096C69}" presName="rootConnector1" presStyleLbl="node1" presStyleIdx="0" presStyleCnt="0"/>
      <dgm:spPr/>
      <dgm:t>
        <a:bodyPr/>
        <a:lstStyle/>
        <a:p>
          <a:endParaRPr lang="en-ZA"/>
        </a:p>
      </dgm:t>
    </dgm:pt>
    <dgm:pt modelId="{31C1E0B2-86B1-474D-A07C-21569540E6A1}" type="pres">
      <dgm:prSet presAssocID="{BCA8ABC7-8E6E-4B0A-A509-1D599B096C69}" presName="hierChild2" presStyleCnt="0"/>
      <dgm:spPr/>
    </dgm:pt>
    <dgm:pt modelId="{199D24E4-8201-4F49-9C8A-20286A31587B}" type="pres">
      <dgm:prSet presAssocID="{045A66C3-2C28-4FC9-9748-6393161C499B}" presName="Name35" presStyleLbl="parChTrans1D2" presStyleIdx="0" presStyleCnt="5"/>
      <dgm:spPr/>
      <dgm:t>
        <a:bodyPr/>
        <a:lstStyle/>
        <a:p>
          <a:endParaRPr lang="en-ZA"/>
        </a:p>
      </dgm:t>
    </dgm:pt>
    <dgm:pt modelId="{248CC629-0ADA-47ED-A748-D86279E6249A}" type="pres">
      <dgm:prSet presAssocID="{C1F01D9A-0D37-42E4-B318-1547785DB648}" presName="hierRoot2" presStyleCnt="0">
        <dgm:presLayoutVars>
          <dgm:hierBranch val="init"/>
        </dgm:presLayoutVars>
      </dgm:prSet>
      <dgm:spPr/>
    </dgm:pt>
    <dgm:pt modelId="{D891EBC7-D65F-4FE8-9803-729C3B12067C}" type="pres">
      <dgm:prSet presAssocID="{C1F01D9A-0D37-42E4-B318-1547785DB648}" presName="rootComposite" presStyleCnt="0"/>
      <dgm:spPr/>
    </dgm:pt>
    <dgm:pt modelId="{760D0F04-BFB8-4ABC-881E-F17781B6E097}" type="pres">
      <dgm:prSet presAssocID="{C1F01D9A-0D37-42E4-B318-1547785DB648}" presName="rootText" presStyleLbl="node2" presStyleIdx="0" presStyleCnt="3" custLinFactX="162341" custLinFactNeighborX="200000" custLinFactNeighborY="-8699">
        <dgm:presLayoutVars>
          <dgm:chPref val="3"/>
        </dgm:presLayoutVars>
      </dgm:prSet>
      <dgm:spPr/>
      <dgm:t>
        <a:bodyPr/>
        <a:lstStyle/>
        <a:p>
          <a:endParaRPr lang="en-ZA"/>
        </a:p>
      </dgm:t>
    </dgm:pt>
    <dgm:pt modelId="{AC7CBA86-6C8C-4725-82C1-6D4E48114118}" type="pres">
      <dgm:prSet presAssocID="{C1F01D9A-0D37-42E4-B318-1547785DB648}" presName="rootConnector" presStyleLbl="node2" presStyleIdx="0" presStyleCnt="3"/>
      <dgm:spPr/>
      <dgm:t>
        <a:bodyPr/>
        <a:lstStyle/>
        <a:p>
          <a:endParaRPr lang="en-ZA"/>
        </a:p>
      </dgm:t>
    </dgm:pt>
    <dgm:pt modelId="{403231E2-DB48-47A9-85ED-29BF9D00080E}" type="pres">
      <dgm:prSet presAssocID="{C1F01D9A-0D37-42E4-B318-1547785DB648}" presName="hierChild4" presStyleCnt="0"/>
      <dgm:spPr/>
    </dgm:pt>
    <dgm:pt modelId="{52C2665B-3F22-4181-B25E-04B70EBCEA43}" type="pres">
      <dgm:prSet presAssocID="{C1F01D9A-0D37-42E4-B318-1547785DB648}" presName="hierChild5" presStyleCnt="0"/>
      <dgm:spPr/>
    </dgm:pt>
    <dgm:pt modelId="{E3B713A5-CB0C-4DF9-8541-CE0371267BF4}" type="pres">
      <dgm:prSet presAssocID="{13B2D952-A809-4168-A7BE-5B1EC105095E}" presName="Name35" presStyleLbl="parChTrans1D2" presStyleIdx="1" presStyleCnt="5"/>
      <dgm:spPr/>
      <dgm:t>
        <a:bodyPr/>
        <a:lstStyle/>
        <a:p>
          <a:endParaRPr lang="en-ZA"/>
        </a:p>
      </dgm:t>
    </dgm:pt>
    <dgm:pt modelId="{8761276B-3C05-4EC1-BD5D-1B1A07729665}" type="pres">
      <dgm:prSet presAssocID="{7954361C-D93C-4E63-830D-296E18407AC6}" presName="hierRoot2" presStyleCnt="0">
        <dgm:presLayoutVars>
          <dgm:hierBranch val="r"/>
        </dgm:presLayoutVars>
      </dgm:prSet>
      <dgm:spPr/>
    </dgm:pt>
    <dgm:pt modelId="{736C5205-7514-4084-A809-708218E0D33D}" type="pres">
      <dgm:prSet presAssocID="{7954361C-D93C-4E63-830D-296E18407AC6}" presName="rootComposite" presStyleCnt="0"/>
      <dgm:spPr/>
    </dgm:pt>
    <dgm:pt modelId="{C102AA74-3095-498F-AAF0-4E808D808B50}" type="pres">
      <dgm:prSet presAssocID="{7954361C-D93C-4E63-830D-296E18407AC6}" presName="rootText" presStyleLbl="node2" presStyleIdx="1" presStyleCnt="3" custLinFactNeighborX="-4228" custLinFactNeighborY="-8699">
        <dgm:presLayoutVars>
          <dgm:chPref val="3"/>
        </dgm:presLayoutVars>
      </dgm:prSet>
      <dgm:spPr/>
      <dgm:t>
        <a:bodyPr/>
        <a:lstStyle/>
        <a:p>
          <a:endParaRPr lang="en-ZA"/>
        </a:p>
      </dgm:t>
    </dgm:pt>
    <dgm:pt modelId="{82F27DA9-D264-410A-BAD3-EACA0BA79EEA}" type="pres">
      <dgm:prSet presAssocID="{7954361C-D93C-4E63-830D-296E18407AC6}" presName="rootConnector" presStyleLbl="node2" presStyleIdx="1" presStyleCnt="3"/>
      <dgm:spPr/>
      <dgm:t>
        <a:bodyPr/>
        <a:lstStyle/>
        <a:p>
          <a:endParaRPr lang="en-ZA"/>
        </a:p>
      </dgm:t>
    </dgm:pt>
    <dgm:pt modelId="{191700A8-F94B-4B72-B020-75CF9D567F09}" type="pres">
      <dgm:prSet presAssocID="{7954361C-D93C-4E63-830D-296E18407AC6}" presName="hierChild4" presStyleCnt="0"/>
      <dgm:spPr/>
    </dgm:pt>
    <dgm:pt modelId="{190F2FC3-6CCA-47DC-B499-0EDFCA5910B4}" type="pres">
      <dgm:prSet presAssocID="{7954361C-D93C-4E63-830D-296E18407AC6}" presName="hierChild5" presStyleCnt="0"/>
      <dgm:spPr/>
    </dgm:pt>
    <dgm:pt modelId="{3FC4369C-F6DB-4931-817A-8178B359E5C7}" type="pres">
      <dgm:prSet presAssocID="{2A18D025-BD1D-4F80-A1E4-332B18F05EE0}" presName="Name35" presStyleLbl="parChTrans1D2" presStyleIdx="2" presStyleCnt="5"/>
      <dgm:spPr/>
      <dgm:t>
        <a:bodyPr/>
        <a:lstStyle/>
        <a:p>
          <a:endParaRPr lang="en-ZA"/>
        </a:p>
      </dgm:t>
    </dgm:pt>
    <dgm:pt modelId="{91D69F40-9565-4FA7-AB2C-B13B550C45EB}" type="pres">
      <dgm:prSet presAssocID="{905D4A07-60E3-4B5F-A63D-8930617AD61D}" presName="hierRoot2" presStyleCnt="0">
        <dgm:presLayoutVars>
          <dgm:hierBranch val="r"/>
        </dgm:presLayoutVars>
      </dgm:prSet>
      <dgm:spPr/>
    </dgm:pt>
    <dgm:pt modelId="{FCE53D78-F45E-4A9B-8A11-61CE27164D77}" type="pres">
      <dgm:prSet presAssocID="{905D4A07-60E3-4B5F-A63D-8930617AD61D}" presName="rootComposite" presStyleCnt="0"/>
      <dgm:spPr/>
    </dgm:pt>
    <dgm:pt modelId="{D0E20549-505C-441B-BC40-F755CC4A5FA8}" type="pres">
      <dgm:prSet presAssocID="{905D4A07-60E3-4B5F-A63D-8930617AD61D}" presName="rootText" presStyleLbl="node2" presStyleIdx="2" presStyleCnt="3" custLinFactNeighborX="3695" custLinFactNeighborY="-8699">
        <dgm:presLayoutVars>
          <dgm:chPref val="3"/>
        </dgm:presLayoutVars>
      </dgm:prSet>
      <dgm:spPr/>
      <dgm:t>
        <a:bodyPr/>
        <a:lstStyle/>
        <a:p>
          <a:endParaRPr lang="en-ZA"/>
        </a:p>
      </dgm:t>
    </dgm:pt>
    <dgm:pt modelId="{42CD0A46-470D-4442-A049-07E8F613B6CD}" type="pres">
      <dgm:prSet presAssocID="{905D4A07-60E3-4B5F-A63D-8930617AD61D}" presName="rootConnector" presStyleLbl="node2" presStyleIdx="2" presStyleCnt="3"/>
      <dgm:spPr/>
      <dgm:t>
        <a:bodyPr/>
        <a:lstStyle/>
        <a:p>
          <a:endParaRPr lang="en-ZA"/>
        </a:p>
      </dgm:t>
    </dgm:pt>
    <dgm:pt modelId="{7A6FE8ED-2637-421E-A735-5A3745023761}" type="pres">
      <dgm:prSet presAssocID="{905D4A07-60E3-4B5F-A63D-8930617AD61D}" presName="hierChild4" presStyleCnt="0"/>
      <dgm:spPr/>
    </dgm:pt>
    <dgm:pt modelId="{1870159E-636C-40A5-93D0-ED1C6664F873}" type="pres">
      <dgm:prSet presAssocID="{905D4A07-60E3-4B5F-A63D-8930617AD61D}" presName="hierChild5" presStyleCnt="0"/>
      <dgm:spPr/>
    </dgm:pt>
    <dgm:pt modelId="{F082DE71-F342-46FB-AFB3-66EA9DBCF528}" type="pres">
      <dgm:prSet presAssocID="{BCA8ABC7-8E6E-4B0A-A509-1D599B096C69}" presName="hierChild3" presStyleCnt="0"/>
      <dgm:spPr/>
    </dgm:pt>
    <dgm:pt modelId="{63DF0779-060F-436B-A11C-642BF0B09C9C}" type="pres">
      <dgm:prSet presAssocID="{6DEB6C3D-323C-40A0-AB54-64C861328FEE}" presName="Name111" presStyleLbl="parChTrans1D2" presStyleIdx="3" presStyleCnt="5"/>
      <dgm:spPr/>
      <dgm:t>
        <a:bodyPr/>
        <a:lstStyle/>
        <a:p>
          <a:endParaRPr lang="en-ZA"/>
        </a:p>
      </dgm:t>
    </dgm:pt>
    <dgm:pt modelId="{F1EEBF23-15F3-4324-8810-399B97FDD7F5}" type="pres">
      <dgm:prSet presAssocID="{88481290-7DE0-4B91-8423-8CE8CF727130}" presName="hierRoot3" presStyleCnt="0">
        <dgm:presLayoutVars>
          <dgm:hierBranch/>
        </dgm:presLayoutVars>
      </dgm:prSet>
      <dgm:spPr/>
    </dgm:pt>
    <dgm:pt modelId="{98925EEE-63E1-4B93-B840-6C3855E3F12E}" type="pres">
      <dgm:prSet presAssocID="{88481290-7DE0-4B91-8423-8CE8CF727130}" presName="rootComposite3" presStyleCnt="0"/>
      <dgm:spPr/>
    </dgm:pt>
    <dgm:pt modelId="{9C8F1A51-C6BE-45C5-B4F8-77CCFF14E5C5}" type="pres">
      <dgm:prSet presAssocID="{88481290-7DE0-4B91-8423-8CE8CF727130}" presName="rootText3" presStyleLbl="asst1" presStyleIdx="0" presStyleCnt="3">
        <dgm:presLayoutVars>
          <dgm:chPref val="3"/>
        </dgm:presLayoutVars>
      </dgm:prSet>
      <dgm:spPr/>
      <dgm:t>
        <a:bodyPr/>
        <a:lstStyle/>
        <a:p>
          <a:endParaRPr lang="en-ZA"/>
        </a:p>
      </dgm:t>
    </dgm:pt>
    <dgm:pt modelId="{355737E4-E833-49C4-9458-CEEAEE9D2BF8}" type="pres">
      <dgm:prSet presAssocID="{88481290-7DE0-4B91-8423-8CE8CF727130}" presName="rootConnector3" presStyleLbl="asst1" presStyleIdx="0" presStyleCnt="3"/>
      <dgm:spPr/>
      <dgm:t>
        <a:bodyPr/>
        <a:lstStyle/>
        <a:p>
          <a:endParaRPr lang="en-ZA"/>
        </a:p>
      </dgm:t>
    </dgm:pt>
    <dgm:pt modelId="{24F52DDE-2F18-463A-A720-A98109E3DF96}" type="pres">
      <dgm:prSet presAssocID="{88481290-7DE0-4B91-8423-8CE8CF727130}" presName="hierChild6" presStyleCnt="0"/>
      <dgm:spPr/>
    </dgm:pt>
    <dgm:pt modelId="{B8CA92A6-6D4C-4C60-BCCF-876A800EEC42}" type="pres">
      <dgm:prSet presAssocID="{88481290-7DE0-4B91-8423-8CE8CF727130}" presName="hierChild7" presStyleCnt="0"/>
      <dgm:spPr/>
    </dgm:pt>
    <dgm:pt modelId="{20D2F479-FA51-4691-A570-549960F5725D}" type="pres">
      <dgm:prSet presAssocID="{CE3ADC45-C36A-4258-833B-618AB6BE3695}" presName="Name111" presStyleLbl="parChTrans1D3" presStyleIdx="0" presStyleCnt="1"/>
      <dgm:spPr/>
      <dgm:t>
        <a:bodyPr/>
        <a:lstStyle/>
        <a:p>
          <a:endParaRPr lang="en-ZA"/>
        </a:p>
      </dgm:t>
    </dgm:pt>
    <dgm:pt modelId="{66F63D01-FDF8-478B-B374-05E157AA8A25}" type="pres">
      <dgm:prSet presAssocID="{FE7199E2-1621-4CD5-8CFE-A40BC7D9F466}" presName="hierRoot3" presStyleCnt="0">
        <dgm:presLayoutVars>
          <dgm:hierBranch val="init"/>
        </dgm:presLayoutVars>
      </dgm:prSet>
      <dgm:spPr/>
    </dgm:pt>
    <dgm:pt modelId="{0C1236DA-D267-4F05-9BEC-5A0FA9D700A0}" type="pres">
      <dgm:prSet presAssocID="{FE7199E2-1621-4CD5-8CFE-A40BC7D9F466}" presName="rootComposite3" presStyleCnt="0"/>
      <dgm:spPr/>
    </dgm:pt>
    <dgm:pt modelId="{731D8C09-A305-440F-91AB-0A24E67B16B6}" type="pres">
      <dgm:prSet presAssocID="{FE7199E2-1621-4CD5-8CFE-A40BC7D9F466}" presName="rootText3" presStyleLbl="asst1" presStyleIdx="1" presStyleCnt="3" custLinFactX="-16519" custLinFactY="33301" custLinFactNeighborX="-100000" custLinFactNeighborY="100000">
        <dgm:presLayoutVars>
          <dgm:chPref val="3"/>
        </dgm:presLayoutVars>
      </dgm:prSet>
      <dgm:spPr/>
      <dgm:t>
        <a:bodyPr/>
        <a:lstStyle/>
        <a:p>
          <a:endParaRPr lang="en-ZA"/>
        </a:p>
      </dgm:t>
    </dgm:pt>
    <dgm:pt modelId="{B237F06A-487B-4A12-88E8-EF8BEF9B4A5A}" type="pres">
      <dgm:prSet presAssocID="{FE7199E2-1621-4CD5-8CFE-A40BC7D9F466}" presName="rootConnector3" presStyleLbl="asst1" presStyleIdx="1" presStyleCnt="3"/>
      <dgm:spPr/>
      <dgm:t>
        <a:bodyPr/>
        <a:lstStyle/>
        <a:p>
          <a:endParaRPr lang="en-ZA"/>
        </a:p>
      </dgm:t>
    </dgm:pt>
    <dgm:pt modelId="{A1ACF97D-65CC-49E0-8073-819970EA6FA9}" type="pres">
      <dgm:prSet presAssocID="{FE7199E2-1621-4CD5-8CFE-A40BC7D9F466}" presName="hierChild6" presStyleCnt="0"/>
      <dgm:spPr/>
    </dgm:pt>
    <dgm:pt modelId="{6D4A8DCF-A5D1-4ECD-947E-48B5174A88AE}" type="pres">
      <dgm:prSet presAssocID="{FE7199E2-1621-4CD5-8CFE-A40BC7D9F466}" presName="hierChild7" presStyleCnt="0"/>
      <dgm:spPr/>
    </dgm:pt>
    <dgm:pt modelId="{B9584607-5D26-42DE-8250-48E63345CF25}" type="pres">
      <dgm:prSet presAssocID="{6FA31E2F-D823-4370-BC1C-73CD29FAAD84}" presName="Name111" presStyleLbl="parChTrans1D2" presStyleIdx="4" presStyleCnt="5"/>
      <dgm:spPr/>
      <dgm:t>
        <a:bodyPr/>
        <a:lstStyle/>
        <a:p>
          <a:endParaRPr lang="en-ZA"/>
        </a:p>
      </dgm:t>
    </dgm:pt>
    <dgm:pt modelId="{984EF6C4-CEF1-49C1-88AD-9CAA0CE93C8F}" type="pres">
      <dgm:prSet presAssocID="{CABBC608-17C8-49E1-8CB3-B4ADCADAE9D8}" presName="hierRoot3" presStyleCnt="0">
        <dgm:presLayoutVars>
          <dgm:hierBranch/>
        </dgm:presLayoutVars>
      </dgm:prSet>
      <dgm:spPr/>
    </dgm:pt>
    <dgm:pt modelId="{AEA1EFD6-6AC2-4505-8E87-38EAEFCEE25E}" type="pres">
      <dgm:prSet presAssocID="{CABBC608-17C8-49E1-8CB3-B4ADCADAE9D8}" presName="rootComposite3" presStyleCnt="0"/>
      <dgm:spPr/>
    </dgm:pt>
    <dgm:pt modelId="{E2118950-E288-4B3E-879E-51CA07617834}" type="pres">
      <dgm:prSet presAssocID="{CABBC608-17C8-49E1-8CB3-B4ADCADAE9D8}" presName="rootText3" presStyleLbl="asst1" presStyleIdx="2" presStyleCnt="3">
        <dgm:presLayoutVars>
          <dgm:chPref val="3"/>
        </dgm:presLayoutVars>
      </dgm:prSet>
      <dgm:spPr/>
      <dgm:t>
        <a:bodyPr/>
        <a:lstStyle/>
        <a:p>
          <a:endParaRPr lang="en-ZA"/>
        </a:p>
      </dgm:t>
    </dgm:pt>
    <dgm:pt modelId="{C790DF63-CF27-4758-B946-DB9E5A8408E4}" type="pres">
      <dgm:prSet presAssocID="{CABBC608-17C8-49E1-8CB3-B4ADCADAE9D8}" presName="rootConnector3" presStyleLbl="asst1" presStyleIdx="2" presStyleCnt="3"/>
      <dgm:spPr/>
      <dgm:t>
        <a:bodyPr/>
        <a:lstStyle/>
        <a:p>
          <a:endParaRPr lang="en-ZA"/>
        </a:p>
      </dgm:t>
    </dgm:pt>
    <dgm:pt modelId="{31F7437C-5487-453F-8EDD-480CDF61CD1D}" type="pres">
      <dgm:prSet presAssocID="{CABBC608-17C8-49E1-8CB3-B4ADCADAE9D8}" presName="hierChild6" presStyleCnt="0"/>
      <dgm:spPr/>
    </dgm:pt>
    <dgm:pt modelId="{0B074386-8698-4A7D-92E8-358DF7C28C0B}" type="pres">
      <dgm:prSet presAssocID="{CABBC608-17C8-49E1-8CB3-B4ADCADAE9D8}" presName="hierChild7" presStyleCnt="0"/>
      <dgm:spPr/>
    </dgm:pt>
  </dgm:ptLst>
  <dgm:cxnLst>
    <dgm:cxn modelId="{B875F792-DC32-496B-8F68-10CE63961E87}" srcId="{BCA8ABC7-8E6E-4B0A-A509-1D599B096C69}" destId="{905D4A07-60E3-4B5F-A63D-8930617AD61D}" srcOrd="4" destOrd="0" parTransId="{2A18D025-BD1D-4F80-A1E4-332B18F05EE0}" sibTransId="{392D3CC3-5AC9-4EC4-A81A-5671BDFCBCB8}"/>
    <dgm:cxn modelId="{84BA90D8-737C-4FC6-9C24-50F131CE2198}" type="presOf" srcId="{C1F01D9A-0D37-42E4-B318-1547785DB648}" destId="{AC7CBA86-6C8C-4725-82C1-6D4E48114118}" srcOrd="1" destOrd="0" presId="urn:microsoft.com/office/officeart/2005/8/layout/orgChart1"/>
    <dgm:cxn modelId="{6DE06FFA-A68C-4F53-8784-0F71C23EC795}" type="presOf" srcId="{FE7199E2-1621-4CD5-8CFE-A40BC7D9F466}" destId="{731D8C09-A305-440F-91AB-0A24E67B16B6}" srcOrd="0" destOrd="0" presId="urn:microsoft.com/office/officeart/2005/8/layout/orgChart1"/>
    <dgm:cxn modelId="{076E2BD7-CC6F-418C-98E3-F099B3B62443}" srcId="{BCA8ABC7-8E6E-4B0A-A509-1D599B096C69}" destId="{C1F01D9A-0D37-42E4-B318-1547785DB648}" srcOrd="2" destOrd="0" parTransId="{045A66C3-2C28-4FC9-9748-6393161C499B}" sibTransId="{B849C206-8FA2-46EC-A28E-8FACD19D83CD}"/>
    <dgm:cxn modelId="{6920EE16-6FAE-4AB0-B9DD-0E8576F9394E}" type="presOf" srcId="{BCA8ABC7-8E6E-4B0A-A509-1D599B096C69}" destId="{CF790ECD-6B0A-4B86-85D5-73B6940FF9B0}" srcOrd="0" destOrd="0" presId="urn:microsoft.com/office/officeart/2005/8/layout/orgChart1"/>
    <dgm:cxn modelId="{AF0BF5E9-DBAE-4CA1-AC4E-69E1BF6D7599}" srcId="{88481290-7DE0-4B91-8423-8CE8CF727130}" destId="{FE7199E2-1621-4CD5-8CFE-A40BC7D9F466}" srcOrd="0" destOrd="0" parTransId="{CE3ADC45-C36A-4258-833B-618AB6BE3695}" sibTransId="{8A420219-A0B8-4A0B-B1E6-C4178E6FBD1B}"/>
    <dgm:cxn modelId="{ACC39347-D48E-4CD7-8DB9-D1156E07CBDE}" srcId="{BCA8ABC7-8E6E-4B0A-A509-1D599B096C69}" destId="{88481290-7DE0-4B91-8423-8CE8CF727130}" srcOrd="0" destOrd="0" parTransId="{6DEB6C3D-323C-40A0-AB54-64C861328FEE}" sibTransId="{859A6509-619B-4622-92B0-3313F40126F1}"/>
    <dgm:cxn modelId="{262E79E9-95B2-4077-8459-36A851C82D8A}" srcId="{BCA8ABC7-8E6E-4B0A-A509-1D599B096C69}" destId="{CABBC608-17C8-49E1-8CB3-B4ADCADAE9D8}" srcOrd="1" destOrd="0" parTransId="{6FA31E2F-D823-4370-BC1C-73CD29FAAD84}" sibTransId="{2E9BD3CC-70F9-461B-847E-FDED4FC46CD0}"/>
    <dgm:cxn modelId="{CEAE0063-0668-40BC-91B5-6D451F7C2798}" srcId="{BCA8ABC7-8E6E-4B0A-A509-1D599B096C69}" destId="{7954361C-D93C-4E63-830D-296E18407AC6}" srcOrd="3" destOrd="0" parTransId="{13B2D952-A809-4168-A7BE-5B1EC105095E}" sibTransId="{06F27EC9-73E3-4182-8173-80A74D02E122}"/>
    <dgm:cxn modelId="{BF4062F2-34AB-4BD7-B046-A0FB3C065F6D}" type="presOf" srcId="{2A18D025-BD1D-4F80-A1E4-332B18F05EE0}" destId="{3FC4369C-F6DB-4931-817A-8178B359E5C7}" srcOrd="0" destOrd="0" presId="urn:microsoft.com/office/officeart/2005/8/layout/orgChart1"/>
    <dgm:cxn modelId="{EC4BE385-A89F-43E0-BED5-71A4E025FB0F}" type="presOf" srcId="{C1F01D9A-0D37-42E4-B318-1547785DB648}" destId="{760D0F04-BFB8-4ABC-881E-F17781B6E097}" srcOrd="0" destOrd="0" presId="urn:microsoft.com/office/officeart/2005/8/layout/orgChart1"/>
    <dgm:cxn modelId="{474DB2D3-C2A8-42A7-832E-8D60361856D8}" type="presOf" srcId="{CE3ADC45-C36A-4258-833B-618AB6BE3695}" destId="{20D2F479-FA51-4691-A570-549960F5725D}" srcOrd="0" destOrd="0" presId="urn:microsoft.com/office/officeart/2005/8/layout/orgChart1"/>
    <dgm:cxn modelId="{5594505B-06C4-4B4F-9359-A316C2F80CE1}" type="presOf" srcId="{1FC924E2-8E27-40B9-A45D-1C617FE408C4}" destId="{E95A6B95-5F32-4176-B5EF-F760BCC66361}" srcOrd="0" destOrd="0" presId="urn:microsoft.com/office/officeart/2005/8/layout/orgChart1"/>
    <dgm:cxn modelId="{71FCA737-4A11-4C03-B369-0E99CB59288D}" type="presOf" srcId="{88481290-7DE0-4B91-8423-8CE8CF727130}" destId="{9C8F1A51-C6BE-45C5-B4F8-77CCFF14E5C5}" srcOrd="0" destOrd="0" presId="urn:microsoft.com/office/officeart/2005/8/layout/orgChart1"/>
    <dgm:cxn modelId="{2BBFC1E8-2F1C-479F-AB65-F5D63A8C072A}" type="presOf" srcId="{BCA8ABC7-8E6E-4B0A-A509-1D599B096C69}" destId="{DBE8C083-B654-44D9-B538-EB6560C07E83}" srcOrd="1" destOrd="0" presId="urn:microsoft.com/office/officeart/2005/8/layout/orgChart1"/>
    <dgm:cxn modelId="{CD344CBD-3E42-4B20-B384-1757A6889C8D}" type="presOf" srcId="{88481290-7DE0-4B91-8423-8CE8CF727130}" destId="{355737E4-E833-49C4-9458-CEEAEE9D2BF8}" srcOrd="1" destOrd="0" presId="urn:microsoft.com/office/officeart/2005/8/layout/orgChart1"/>
    <dgm:cxn modelId="{EE517137-0B60-47D7-9B7B-D1E7FC405CA8}" type="presOf" srcId="{905D4A07-60E3-4B5F-A63D-8930617AD61D}" destId="{D0E20549-505C-441B-BC40-F755CC4A5FA8}" srcOrd="0" destOrd="0" presId="urn:microsoft.com/office/officeart/2005/8/layout/orgChart1"/>
    <dgm:cxn modelId="{92DB00A2-198C-49E5-B7B3-78C3BEFC78E6}" type="presOf" srcId="{045A66C3-2C28-4FC9-9748-6393161C499B}" destId="{199D24E4-8201-4F49-9C8A-20286A31587B}" srcOrd="0" destOrd="0" presId="urn:microsoft.com/office/officeart/2005/8/layout/orgChart1"/>
    <dgm:cxn modelId="{6FD76E3C-0AC9-4F1F-916D-06A020334A0C}" type="presOf" srcId="{FE7199E2-1621-4CD5-8CFE-A40BC7D9F466}" destId="{B237F06A-487B-4A12-88E8-EF8BEF9B4A5A}" srcOrd="1" destOrd="0" presId="urn:microsoft.com/office/officeart/2005/8/layout/orgChart1"/>
    <dgm:cxn modelId="{97EE854B-FE7D-46DB-A397-DDFC01E0F4CB}" type="presOf" srcId="{905D4A07-60E3-4B5F-A63D-8930617AD61D}" destId="{42CD0A46-470D-4442-A049-07E8F613B6CD}" srcOrd="1" destOrd="0" presId="urn:microsoft.com/office/officeart/2005/8/layout/orgChart1"/>
    <dgm:cxn modelId="{996F66BA-DD11-47D3-BEA2-F2793AB44B83}" type="presOf" srcId="{6FA31E2F-D823-4370-BC1C-73CD29FAAD84}" destId="{B9584607-5D26-42DE-8250-48E63345CF25}" srcOrd="0" destOrd="0" presId="urn:microsoft.com/office/officeart/2005/8/layout/orgChart1"/>
    <dgm:cxn modelId="{6A5D262D-10ED-4180-89D7-902DCFCF366F}" type="presOf" srcId="{6DEB6C3D-323C-40A0-AB54-64C861328FEE}" destId="{63DF0779-060F-436B-A11C-642BF0B09C9C}" srcOrd="0" destOrd="0" presId="urn:microsoft.com/office/officeart/2005/8/layout/orgChart1"/>
    <dgm:cxn modelId="{0053FBDE-2634-4140-B8A7-01EC5AF4C822}" type="presOf" srcId="{CABBC608-17C8-49E1-8CB3-B4ADCADAE9D8}" destId="{E2118950-E288-4B3E-879E-51CA07617834}" srcOrd="0" destOrd="0" presId="urn:microsoft.com/office/officeart/2005/8/layout/orgChart1"/>
    <dgm:cxn modelId="{E0E304EB-C59D-4094-9A34-70D53416D6D5}" srcId="{1FC924E2-8E27-40B9-A45D-1C617FE408C4}" destId="{BCA8ABC7-8E6E-4B0A-A509-1D599B096C69}" srcOrd="0" destOrd="0" parTransId="{B591C872-5EA4-49CC-AA8E-E1470E271BEF}" sibTransId="{71ECFD57-FB91-4B44-8F48-01290C657369}"/>
    <dgm:cxn modelId="{F3AEBF9C-7000-4D22-976D-9B7FB5E8AD6B}" type="presOf" srcId="{7954361C-D93C-4E63-830D-296E18407AC6}" destId="{82F27DA9-D264-410A-BAD3-EACA0BA79EEA}" srcOrd="1" destOrd="0" presId="urn:microsoft.com/office/officeart/2005/8/layout/orgChart1"/>
    <dgm:cxn modelId="{D3E1BD63-4A24-45F7-BDD6-9AC81E530285}" type="presOf" srcId="{7954361C-D93C-4E63-830D-296E18407AC6}" destId="{C102AA74-3095-498F-AAF0-4E808D808B50}" srcOrd="0" destOrd="0" presId="urn:microsoft.com/office/officeart/2005/8/layout/orgChart1"/>
    <dgm:cxn modelId="{FD128E97-9B80-4EC6-B5DB-3FB68910A766}" type="presOf" srcId="{CABBC608-17C8-49E1-8CB3-B4ADCADAE9D8}" destId="{C790DF63-CF27-4758-B946-DB9E5A8408E4}" srcOrd="1" destOrd="0" presId="urn:microsoft.com/office/officeart/2005/8/layout/orgChart1"/>
    <dgm:cxn modelId="{E5DC14AA-262E-4BF1-87F1-1FFBA01C26A9}" type="presOf" srcId="{13B2D952-A809-4168-A7BE-5B1EC105095E}" destId="{E3B713A5-CB0C-4DF9-8541-CE0371267BF4}" srcOrd="0" destOrd="0" presId="urn:microsoft.com/office/officeart/2005/8/layout/orgChart1"/>
    <dgm:cxn modelId="{F04969A3-34BE-43ED-8FB0-4E06FC5A3FEC}" type="presParOf" srcId="{E95A6B95-5F32-4176-B5EF-F760BCC66361}" destId="{A0015049-686A-4E82-ADC7-C9347A23CF88}" srcOrd="0" destOrd="0" presId="urn:microsoft.com/office/officeart/2005/8/layout/orgChart1"/>
    <dgm:cxn modelId="{B2188FFE-8CF9-4BA9-B080-F06E2F53F28E}" type="presParOf" srcId="{A0015049-686A-4E82-ADC7-C9347A23CF88}" destId="{651BD1BD-FF17-4DE3-BCE5-31FEA9AE922B}" srcOrd="0" destOrd="0" presId="urn:microsoft.com/office/officeart/2005/8/layout/orgChart1"/>
    <dgm:cxn modelId="{CE5517AC-7B62-4C01-BBFD-18703B34B88B}" type="presParOf" srcId="{651BD1BD-FF17-4DE3-BCE5-31FEA9AE922B}" destId="{CF790ECD-6B0A-4B86-85D5-73B6940FF9B0}" srcOrd="0" destOrd="0" presId="urn:microsoft.com/office/officeart/2005/8/layout/orgChart1"/>
    <dgm:cxn modelId="{AFD6C7A6-BA7B-4EFF-916F-45181353198C}" type="presParOf" srcId="{651BD1BD-FF17-4DE3-BCE5-31FEA9AE922B}" destId="{DBE8C083-B654-44D9-B538-EB6560C07E83}" srcOrd="1" destOrd="0" presId="urn:microsoft.com/office/officeart/2005/8/layout/orgChart1"/>
    <dgm:cxn modelId="{3A6534EF-5040-4323-BD89-DA58D06E6939}" type="presParOf" srcId="{A0015049-686A-4E82-ADC7-C9347A23CF88}" destId="{31C1E0B2-86B1-474D-A07C-21569540E6A1}" srcOrd="1" destOrd="0" presId="urn:microsoft.com/office/officeart/2005/8/layout/orgChart1"/>
    <dgm:cxn modelId="{2F4C607A-1E2F-4DD1-9B65-ABA9E7ED8AD5}" type="presParOf" srcId="{31C1E0B2-86B1-474D-A07C-21569540E6A1}" destId="{199D24E4-8201-4F49-9C8A-20286A31587B}" srcOrd="0" destOrd="0" presId="urn:microsoft.com/office/officeart/2005/8/layout/orgChart1"/>
    <dgm:cxn modelId="{AD527A52-7EFF-4FED-B6AF-1A150C453B06}" type="presParOf" srcId="{31C1E0B2-86B1-474D-A07C-21569540E6A1}" destId="{248CC629-0ADA-47ED-A748-D86279E6249A}" srcOrd="1" destOrd="0" presId="urn:microsoft.com/office/officeart/2005/8/layout/orgChart1"/>
    <dgm:cxn modelId="{C1B4AE82-CDE9-41DA-B3FD-FF4E76CB08CA}" type="presParOf" srcId="{248CC629-0ADA-47ED-A748-D86279E6249A}" destId="{D891EBC7-D65F-4FE8-9803-729C3B12067C}" srcOrd="0" destOrd="0" presId="urn:microsoft.com/office/officeart/2005/8/layout/orgChart1"/>
    <dgm:cxn modelId="{114D6D63-8C0F-4E85-8AD7-DB0A4F5A5D6D}" type="presParOf" srcId="{D891EBC7-D65F-4FE8-9803-729C3B12067C}" destId="{760D0F04-BFB8-4ABC-881E-F17781B6E097}" srcOrd="0" destOrd="0" presId="urn:microsoft.com/office/officeart/2005/8/layout/orgChart1"/>
    <dgm:cxn modelId="{14F46C1B-0682-4C72-A15B-79C781D6AE81}" type="presParOf" srcId="{D891EBC7-D65F-4FE8-9803-729C3B12067C}" destId="{AC7CBA86-6C8C-4725-82C1-6D4E48114118}" srcOrd="1" destOrd="0" presId="urn:microsoft.com/office/officeart/2005/8/layout/orgChart1"/>
    <dgm:cxn modelId="{62D85AB3-BED6-4ADA-AB85-35603D6F7EB1}" type="presParOf" srcId="{248CC629-0ADA-47ED-A748-D86279E6249A}" destId="{403231E2-DB48-47A9-85ED-29BF9D00080E}" srcOrd="1" destOrd="0" presId="urn:microsoft.com/office/officeart/2005/8/layout/orgChart1"/>
    <dgm:cxn modelId="{9329EAF0-C7C3-4239-8760-FA7F7CC3FAB8}" type="presParOf" srcId="{248CC629-0ADA-47ED-A748-D86279E6249A}" destId="{52C2665B-3F22-4181-B25E-04B70EBCEA43}" srcOrd="2" destOrd="0" presId="urn:microsoft.com/office/officeart/2005/8/layout/orgChart1"/>
    <dgm:cxn modelId="{D64C80C2-80C9-46AB-B7E5-AA8BCA3ADF4F}" type="presParOf" srcId="{31C1E0B2-86B1-474D-A07C-21569540E6A1}" destId="{E3B713A5-CB0C-4DF9-8541-CE0371267BF4}" srcOrd="2" destOrd="0" presId="urn:microsoft.com/office/officeart/2005/8/layout/orgChart1"/>
    <dgm:cxn modelId="{45E7CF81-C47A-4145-ABB1-876003C87024}" type="presParOf" srcId="{31C1E0B2-86B1-474D-A07C-21569540E6A1}" destId="{8761276B-3C05-4EC1-BD5D-1B1A07729665}" srcOrd="3" destOrd="0" presId="urn:microsoft.com/office/officeart/2005/8/layout/orgChart1"/>
    <dgm:cxn modelId="{0670F82D-7FB5-4084-9537-5ADED1EE0FE1}" type="presParOf" srcId="{8761276B-3C05-4EC1-BD5D-1B1A07729665}" destId="{736C5205-7514-4084-A809-708218E0D33D}" srcOrd="0" destOrd="0" presId="urn:microsoft.com/office/officeart/2005/8/layout/orgChart1"/>
    <dgm:cxn modelId="{80DB616C-FA38-4DF8-9F7B-B0DB438A3AE0}" type="presParOf" srcId="{736C5205-7514-4084-A809-708218E0D33D}" destId="{C102AA74-3095-498F-AAF0-4E808D808B50}" srcOrd="0" destOrd="0" presId="urn:microsoft.com/office/officeart/2005/8/layout/orgChart1"/>
    <dgm:cxn modelId="{99489909-163A-4672-894D-6A42F1530D84}" type="presParOf" srcId="{736C5205-7514-4084-A809-708218E0D33D}" destId="{82F27DA9-D264-410A-BAD3-EACA0BA79EEA}" srcOrd="1" destOrd="0" presId="urn:microsoft.com/office/officeart/2005/8/layout/orgChart1"/>
    <dgm:cxn modelId="{DCB7FD18-AB99-40C4-9C86-8B77A8C8201C}" type="presParOf" srcId="{8761276B-3C05-4EC1-BD5D-1B1A07729665}" destId="{191700A8-F94B-4B72-B020-75CF9D567F09}" srcOrd="1" destOrd="0" presId="urn:microsoft.com/office/officeart/2005/8/layout/orgChart1"/>
    <dgm:cxn modelId="{1D347142-EC29-4D48-B92C-402ABD5BFD38}" type="presParOf" srcId="{8761276B-3C05-4EC1-BD5D-1B1A07729665}" destId="{190F2FC3-6CCA-47DC-B499-0EDFCA5910B4}" srcOrd="2" destOrd="0" presId="urn:microsoft.com/office/officeart/2005/8/layout/orgChart1"/>
    <dgm:cxn modelId="{065CC1EF-2735-47E6-A8D3-E361103BE305}" type="presParOf" srcId="{31C1E0B2-86B1-474D-A07C-21569540E6A1}" destId="{3FC4369C-F6DB-4931-817A-8178B359E5C7}" srcOrd="4" destOrd="0" presId="urn:microsoft.com/office/officeart/2005/8/layout/orgChart1"/>
    <dgm:cxn modelId="{1141A099-5E09-4AF9-AC08-A6F1B1F09111}" type="presParOf" srcId="{31C1E0B2-86B1-474D-A07C-21569540E6A1}" destId="{91D69F40-9565-4FA7-AB2C-B13B550C45EB}" srcOrd="5" destOrd="0" presId="urn:microsoft.com/office/officeart/2005/8/layout/orgChart1"/>
    <dgm:cxn modelId="{E555AFA0-C05B-41FA-8772-64C5B7D10AB5}" type="presParOf" srcId="{91D69F40-9565-4FA7-AB2C-B13B550C45EB}" destId="{FCE53D78-F45E-4A9B-8A11-61CE27164D77}" srcOrd="0" destOrd="0" presId="urn:microsoft.com/office/officeart/2005/8/layout/orgChart1"/>
    <dgm:cxn modelId="{CC29F11E-7E65-4011-9EA4-504099D16321}" type="presParOf" srcId="{FCE53D78-F45E-4A9B-8A11-61CE27164D77}" destId="{D0E20549-505C-441B-BC40-F755CC4A5FA8}" srcOrd="0" destOrd="0" presId="urn:microsoft.com/office/officeart/2005/8/layout/orgChart1"/>
    <dgm:cxn modelId="{C00C7514-4975-4A0F-9567-A5E997DABB36}" type="presParOf" srcId="{FCE53D78-F45E-4A9B-8A11-61CE27164D77}" destId="{42CD0A46-470D-4442-A049-07E8F613B6CD}" srcOrd="1" destOrd="0" presId="urn:microsoft.com/office/officeart/2005/8/layout/orgChart1"/>
    <dgm:cxn modelId="{CCF8CBFA-76FE-4C77-AD77-667A062599F7}" type="presParOf" srcId="{91D69F40-9565-4FA7-AB2C-B13B550C45EB}" destId="{7A6FE8ED-2637-421E-A735-5A3745023761}" srcOrd="1" destOrd="0" presId="urn:microsoft.com/office/officeart/2005/8/layout/orgChart1"/>
    <dgm:cxn modelId="{8AD0C9FC-4806-4682-8567-C437503DC4EA}" type="presParOf" srcId="{91D69F40-9565-4FA7-AB2C-B13B550C45EB}" destId="{1870159E-636C-40A5-93D0-ED1C6664F873}" srcOrd="2" destOrd="0" presId="urn:microsoft.com/office/officeart/2005/8/layout/orgChart1"/>
    <dgm:cxn modelId="{45C540F2-96D7-48E4-BE5E-EE1969979AE2}" type="presParOf" srcId="{A0015049-686A-4E82-ADC7-C9347A23CF88}" destId="{F082DE71-F342-46FB-AFB3-66EA9DBCF528}" srcOrd="2" destOrd="0" presId="urn:microsoft.com/office/officeart/2005/8/layout/orgChart1"/>
    <dgm:cxn modelId="{FE6FB394-24D1-4272-87CC-DF3FA7E6BCD4}" type="presParOf" srcId="{F082DE71-F342-46FB-AFB3-66EA9DBCF528}" destId="{63DF0779-060F-436B-A11C-642BF0B09C9C}" srcOrd="0" destOrd="0" presId="urn:microsoft.com/office/officeart/2005/8/layout/orgChart1"/>
    <dgm:cxn modelId="{198410A7-FC58-4197-93EC-2CA9763B0F09}" type="presParOf" srcId="{F082DE71-F342-46FB-AFB3-66EA9DBCF528}" destId="{F1EEBF23-15F3-4324-8810-399B97FDD7F5}" srcOrd="1" destOrd="0" presId="urn:microsoft.com/office/officeart/2005/8/layout/orgChart1"/>
    <dgm:cxn modelId="{A1505192-363E-47E4-8642-486317E57319}" type="presParOf" srcId="{F1EEBF23-15F3-4324-8810-399B97FDD7F5}" destId="{98925EEE-63E1-4B93-B840-6C3855E3F12E}" srcOrd="0" destOrd="0" presId="urn:microsoft.com/office/officeart/2005/8/layout/orgChart1"/>
    <dgm:cxn modelId="{76A8A61D-91CD-4B24-9B11-D9578E036F73}" type="presParOf" srcId="{98925EEE-63E1-4B93-B840-6C3855E3F12E}" destId="{9C8F1A51-C6BE-45C5-B4F8-77CCFF14E5C5}" srcOrd="0" destOrd="0" presId="urn:microsoft.com/office/officeart/2005/8/layout/orgChart1"/>
    <dgm:cxn modelId="{B4A20E1B-9CB9-4921-BE75-EFD1E6526D4A}" type="presParOf" srcId="{98925EEE-63E1-4B93-B840-6C3855E3F12E}" destId="{355737E4-E833-49C4-9458-CEEAEE9D2BF8}" srcOrd="1" destOrd="0" presId="urn:microsoft.com/office/officeart/2005/8/layout/orgChart1"/>
    <dgm:cxn modelId="{41124B9A-784F-4824-8E29-E535C5A52F2C}" type="presParOf" srcId="{F1EEBF23-15F3-4324-8810-399B97FDD7F5}" destId="{24F52DDE-2F18-463A-A720-A98109E3DF96}" srcOrd="1" destOrd="0" presId="urn:microsoft.com/office/officeart/2005/8/layout/orgChart1"/>
    <dgm:cxn modelId="{874FCF97-FA10-4133-BB07-C0DC6BF4F492}" type="presParOf" srcId="{F1EEBF23-15F3-4324-8810-399B97FDD7F5}" destId="{B8CA92A6-6D4C-4C60-BCCF-876A800EEC42}" srcOrd="2" destOrd="0" presId="urn:microsoft.com/office/officeart/2005/8/layout/orgChart1"/>
    <dgm:cxn modelId="{310CD6A2-AB5E-47D7-8A10-2772E2276D46}" type="presParOf" srcId="{B8CA92A6-6D4C-4C60-BCCF-876A800EEC42}" destId="{20D2F479-FA51-4691-A570-549960F5725D}" srcOrd="0" destOrd="0" presId="urn:microsoft.com/office/officeart/2005/8/layout/orgChart1"/>
    <dgm:cxn modelId="{FBD9EC5C-BEE5-4D92-8CAB-8C10F577D48C}" type="presParOf" srcId="{B8CA92A6-6D4C-4C60-BCCF-876A800EEC42}" destId="{66F63D01-FDF8-478B-B374-05E157AA8A25}" srcOrd="1" destOrd="0" presId="urn:microsoft.com/office/officeart/2005/8/layout/orgChart1"/>
    <dgm:cxn modelId="{4CF862E7-65FD-4898-96D3-2EC16D7B40E0}" type="presParOf" srcId="{66F63D01-FDF8-478B-B374-05E157AA8A25}" destId="{0C1236DA-D267-4F05-9BEC-5A0FA9D700A0}" srcOrd="0" destOrd="0" presId="urn:microsoft.com/office/officeart/2005/8/layout/orgChart1"/>
    <dgm:cxn modelId="{7BA2B9DF-0D9D-4997-80CB-8A467348E869}" type="presParOf" srcId="{0C1236DA-D267-4F05-9BEC-5A0FA9D700A0}" destId="{731D8C09-A305-440F-91AB-0A24E67B16B6}" srcOrd="0" destOrd="0" presId="urn:microsoft.com/office/officeart/2005/8/layout/orgChart1"/>
    <dgm:cxn modelId="{10EFFA6B-16AF-44BD-BB94-343E43AA359E}" type="presParOf" srcId="{0C1236DA-D267-4F05-9BEC-5A0FA9D700A0}" destId="{B237F06A-487B-4A12-88E8-EF8BEF9B4A5A}" srcOrd="1" destOrd="0" presId="urn:microsoft.com/office/officeart/2005/8/layout/orgChart1"/>
    <dgm:cxn modelId="{FFFB54EE-AC83-4710-A02A-48DA8A96B362}" type="presParOf" srcId="{66F63D01-FDF8-478B-B374-05E157AA8A25}" destId="{A1ACF97D-65CC-49E0-8073-819970EA6FA9}" srcOrd="1" destOrd="0" presId="urn:microsoft.com/office/officeart/2005/8/layout/orgChart1"/>
    <dgm:cxn modelId="{F0F03B9B-87C6-407A-8CB0-2278B2032A1E}" type="presParOf" srcId="{66F63D01-FDF8-478B-B374-05E157AA8A25}" destId="{6D4A8DCF-A5D1-4ECD-947E-48B5174A88AE}" srcOrd="2" destOrd="0" presId="urn:microsoft.com/office/officeart/2005/8/layout/orgChart1"/>
    <dgm:cxn modelId="{F11EF74A-0CAD-42F6-A767-A87764509650}" type="presParOf" srcId="{F082DE71-F342-46FB-AFB3-66EA9DBCF528}" destId="{B9584607-5D26-42DE-8250-48E63345CF25}" srcOrd="2" destOrd="0" presId="urn:microsoft.com/office/officeart/2005/8/layout/orgChart1"/>
    <dgm:cxn modelId="{D7DAD507-99CA-466E-9264-1327110805EE}" type="presParOf" srcId="{F082DE71-F342-46FB-AFB3-66EA9DBCF528}" destId="{984EF6C4-CEF1-49C1-88AD-9CAA0CE93C8F}" srcOrd="3" destOrd="0" presId="urn:microsoft.com/office/officeart/2005/8/layout/orgChart1"/>
    <dgm:cxn modelId="{E773117A-0BBA-4014-9A9E-08171726CE0D}" type="presParOf" srcId="{984EF6C4-CEF1-49C1-88AD-9CAA0CE93C8F}" destId="{AEA1EFD6-6AC2-4505-8E87-38EAEFCEE25E}" srcOrd="0" destOrd="0" presId="urn:microsoft.com/office/officeart/2005/8/layout/orgChart1"/>
    <dgm:cxn modelId="{340103AA-864A-4F07-A319-9752C94A1834}" type="presParOf" srcId="{AEA1EFD6-6AC2-4505-8E87-38EAEFCEE25E}" destId="{E2118950-E288-4B3E-879E-51CA07617834}" srcOrd="0" destOrd="0" presId="urn:microsoft.com/office/officeart/2005/8/layout/orgChart1"/>
    <dgm:cxn modelId="{3F5CC45E-1152-4B2D-997E-54AE2FF87C1D}" type="presParOf" srcId="{AEA1EFD6-6AC2-4505-8E87-38EAEFCEE25E}" destId="{C790DF63-CF27-4758-B946-DB9E5A8408E4}" srcOrd="1" destOrd="0" presId="urn:microsoft.com/office/officeart/2005/8/layout/orgChart1"/>
    <dgm:cxn modelId="{47A1A8DC-01E9-4E8D-BF5D-B01B015A4E2F}" type="presParOf" srcId="{984EF6C4-CEF1-49C1-88AD-9CAA0CE93C8F}" destId="{31F7437C-5487-453F-8EDD-480CDF61CD1D}" srcOrd="1" destOrd="0" presId="urn:microsoft.com/office/officeart/2005/8/layout/orgChart1"/>
    <dgm:cxn modelId="{03A2A9EE-6DDA-43C7-93B5-E0CE0DCEC8D2}" type="presParOf" srcId="{984EF6C4-CEF1-49C1-88AD-9CAA0CE93C8F}" destId="{0B074386-8698-4A7D-92E8-358DF7C28C0B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C924E2-8E27-40B9-A45D-1C617FE408C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BCA8ABC7-8E6E-4B0A-A509-1D599B096C6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Unit Governing Body</a:t>
          </a:r>
        </a:p>
      </dgm:t>
    </dgm:pt>
    <dgm:pt modelId="{B591C872-5EA4-49CC-AA8E-E1470E271BEF}" type="parTrans" cxnId="{E0E304EB-C59D-4094-9A34-70D53416D6D5}">
      <dgm:prSet/>
      <dgm:spPr/>
      <dgm:t>
        <a:bodyPr/>
        <a:lstStyle/>
        <a:p>
          <a:endParaRPr lang="en-ZA"/>
        </a:p>
      </dgm:t>
    </dgm:pt>
    <dgm:pt modelId="{71ECFD57-FB91-4B44-8F48-01290C657369}" type="sibTrans" cxnId="{E0E304EB-C59D-4094-9A34-70D53416D6D5}">
      <dgm:prSet/>
      <dgm:spPr/>
      <dgm:t>
        <a:bodyPr/>
        <a:lstStyle/>
        <a:p>
          <a:endParaRPr lang="en-ZA"/>
        </a:p>
      </dgm:t>
    </dgm:pt>
    <dgm:pt modelId="{7954361C-D93C-4E63-830D-296E18407AC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Director: School of ICT</a:t>
          </a:r>
        </a:p>
      </dgm:t>
    </dgm:pt>
    <dgm:pt modelId="{13B2D952-A809-4168-A7BE-5B1EC105095E}" type="parTrans" cxnId="{CEAE0063-0668-40BC-91B5-6D451F7C2798}">
      <dgm:prSet/>
      <dgm:spPr/>
      <dgm:t>
        <a:bodyPr/>
        <a:lstStyle/>
        <a:p>
          <a:endParaRPr lang="en-ZA"/>
        </a:p>
      </dgm:t>
    </dgm:pt>
    <dgm:pt modelId="{06F27EC9-73E3-4182-8173-80A74D02E122}" type="sibTrans" cxnId="{CEAE0063-0668-40BC-91B5-6D451F7C2798}">
      <dgm:prSet/>
      <dgm:spPr/>
      <dgm:t>
        <a:bodyPr/>
        <a:lstStyle/>
        <a:p>
          <a:endParaRPr lang="en-ZA"/>
        </a:p>
      </dgm:t>
    </dgm:pt>
    <dgm:pt modelId="{905D4A07-60E3-4B5F-A63D-8930617AD61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HOD: Dept IT</a:t>
          </a:r>
        </a:p>
      </dgm:t>
    </dgm:pt>
    <dgm:pt modelId="{2A18D025-BD1D-4F80-A1E4-332B18F05EE0}" type="parTrans" cxnId="{B875F792-DC32-496B-8F68-10CE63961E87}">
      <dgm:prSet/>
      <dgm:spPr/>
      <dgm:t>
        <a:bodyPr/>
        <a:lstStyle/>
        <a:p>
          <a:endParaRPr lang="en-ZA"/>
        </a:p>
      </dgm:t>
    </dgm:pt>
    <dgm:pt modelId="{392D3CC3-5AC9-4EC4-A81A-5671BDFCBCB8}" type="sibTrans" cxnId="{B875F792-DC32-496B-8F68-10CE63961E87}">
      <dgm:prSet/>
      <dgm:spPr/>
      <dgm:t>
        <a:bodyPr/>
        <a:lstStyle/>
        <a:p>
          <a:endParaRPr lang="en-ZA"/>
        </a:p>
      </dgm:t>
    </dgm:pt>
    <dgm:pt modelId="{C1F01D9A-0D37-42E4-B318-1547785DB64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Director: SSA CATC</a:t>
          </a:r>
        </a:p>
      </dgm:t>
    </dgm:pt>
    <dgm:pt modelId="{045A66C3-2C28-4FC9-9748-6393161C499B}" type="parTrans" cxnId="{076E2BD7-CC6F-418C-98E3-F099B3B62443}">
      <dgm:prSet/>
      <dgm:spPr/>
      <dgm:t>
        <a:bodyPr/>
        <a:lstStyle/>
        <a:p>
          <a:endParaRPr lang="en-ZA"/>
        </a:p>
      </dgm:t>
    </dgm:pt>
    <dgm:pt modelId="{B849C206-8FA2-46EC-A28E-8FACD19D83CD}" type="sibTrans" cxnId="{076E2BD7-CC6F-418C-98E3-F099B3B62443}">
      <dgm:prSet/>
      <dgm:spPr/>
      <dgm:t>
        <a:bodyPr/>
        <a:lstStyle/>
        <a:p>
          <a:endParaRPr lang="en-ZA"/>
        </a:p>
      </dgm:t>
    </dgm:pt>
    <dgm:pt modelId="{D654342D-839C-49EA-90F9-0199F837F74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Director: NMMU Operations</a:t>
          </a:r>
        </a:p>
      </dgm:t>
    </dgm:pt>
    <dgm:pt modelId="{8598E2F5-6841-492A-B2C2-3E0B4775C3A3}" type="parTrans" cxnId="{E2796A45-001A-473F-A783-4F841018FC0A}">
      <dgm:prSet/>
      <dgm:spPr/>
      <dgm:t>
        <a:bodyPr/>
        <a:lstStyle/>
        <a:p>
          <a:endParaRPr lang="en-ZA"/>
        </a:p>
      </dgm:t>
    </dgm:pt>
    <dgm:pt modelId="{9C104D28-E92A-4CC9-A3BD-D911A18C68B8}" type="sibTrans" cxnId="{E2796A45-001A-473F-A783-4F841018FC0A}">
      <dgm:prSet/>
      <dgm:spPr/>
      <dgm:t>
        <a:bodyPr/>
        <a:lstStyle/>
        <a:p>
          <a:endParaRPr lang="en-ZA"/>
        </a:p>
      </dgm:t>
    </dgm:pt>
    <dgm:pt modelId="{E95A6B95-5F32-4176-B5EF-F760BCC66361}" type="pres">
      <dgm:prSet presAssocID="{1FC924E2-8E27-40B9-A45D-1C617FE408C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0015049-686A-4E82-ADC7-C9347A23CF88}" type="pres">
      <dgm:prSet presAssocID="{BCA8ABC7-8E6E-4B0A-A509-1D599B096C69}" presName="hierRoot1" presStyleCnt="0">
        <dgm:presLayoutVars>
          <dgm:hierBranch/>
        </dgm:presLayoutVars>
      </dgm:prSet>
      <dgm:spPr/>
    </dgm:pt>
    <dgm:pt modelId="{651BD1BD-FF17-4DE3-BCE5-31FEA9AE922B}" type="pres">
      <dgm:prSet presAssocID="{BCA8ABC7-8E6E-4B0A-A509-1D599B096C69}" presName="rootComposite1" presStyleCnt="0"/>
      <dgm:spPr/>
    </dgm:pt>
    <dgm:pt modelId="{CF790ECD-6B0A-4B86-85D5-73B6940FF9B0}" type="pres">
      <dgm:prSet presAssocID="{BCA8ABC7-8E6E-4B0A-A509-1D599B096C69}" presName="rootText1" presStyleLbl="node0" presStyleIdx="0" presStyleCnt="1" custLinFactNeighborX="614" custLinFactNeighborY="-65303">
        <dgm:presLayoutVars>
          <dgm:chPref val="3"/>
        </dgm:presLayoutVars>
      </dgm:prSet>
      <dgm:spPr/>
      <dgm:t>
        <a:bodyPr/>
        <a:lstStyle/>
        <a:p>
          <a:endParaRPr lang="en-ZA"/>
        </a:p>
      </dgm:t>
    </dgm:pt>
    <dgm:pt modelId="{DBE8C083-B654-44D9-B538-EB6560C07E83}" type="pres">
      <dgm:prSet presAssocID="{BCA8ABC7-8E6E-4B0A-A509-1D599B096C69}" presName="rootConnector1" presStyleLbl="node1" presStyleIdx="0" presStyleCnt="0"/>
      <dgm:spPr/>
      <dgm:t>
        <a:bodyPr/>
        <a:lstStyle/>
        <a:p>
          <a:endParaRPr lang="en-ZA"/>
        </a:p>
      </dgm:t>
    </dgm:pt>
    <dgm:pt modelId="{31C1E0B2-86B1-474D-A07C-21569540E6A1}" type="pres">
      <dgm:prSet presAssocID="{BCA8ABC7-8E6E-4B0A-A509-1D599B096C69}" presName="hierChild2" presStyleCnt="0"/>
      <dgm:spPr/>
    </dgm:pt>
    <dgm:pt modelId="{199D24E4-8201-4F49-9C8A-20286A31587B}" type="pres">
      <dgm:prSet presAssocID="{045A66C3-2C28-4FC9-9748-6393161C499B}" presName="Name35" presStyleLbl="parChTrans1D2" presStyleIdx="0" presStyleCnt="4"/>
      <dgm:spPr/>
      <dgm:t>
        <a:bodyPr/>
        <a:lstStyle/>
        <a:p>
          <a:endParaRPr lang="en-ZA"/>
        </a:p>
      </dgm:t>
    </dgm:pt>
    <dgm:pt modelId="{248CC629-0ADA-47ED-A748-D86279E6249A}" type="pres">
      <dgm:prSet presAssocID="{C1F01D9A-0D37-42E4-B318-1547785DB648}" presName="hierRoot2" presStyleCnt="0">
        <dgm:presLayoutVars>
          <dgm:hierBranch val="init"/>
        </dgm:presLayoutVars>
      </dgm:prSet>
      <dgm:spPr/>
    </dgm:pt>
    <dgm:pt modelId="{D891EBC7-D65F-4FE8-9803-729C3B12067C}" type="pres">
      <dgm:prSet presAssocID="{C1F01D9A-0D37-42E4-B318-1547785DB648}" presName="rootComposite" presStyleCnt="0"/>
      <dgm:spPr/>
    </dgm:pt>
    <dgm:pt modelId="{760D0F04-BFB8-4ABC-881E-F17781B6E097}" type="pres">
      <dgm:prSet presAssocID="{C1F01D9A-0D37-42E4-B318-1547785DB648}" presName="rootText" presStyleLbl="node2" presStyleIdx="0" presStyleCnt="4" custLinFactX="169026" custLinFactNeighborX="200000" custLinFactNeighborY="75344">
        <dgm:presLayoutVars>
          <dgm:chPref val="3"/>
        </dgm:presLayoutVars>
      </dgm:prSet>
      <dgm:spPr/>
      <dgm:t>
        <a:bodyPr/>
        <a:lstStyle/>
        <a:p>
          <a:endParaRPr lang="en-ZA"/>
        </a:p>
      </dgm:t>
    </dgm:pt>
    <dgm:pt modelId="{AC7CBA86-6C8C-4725-82C1-6D4E48114118}" type="pres">
      <dgm:prSet presAssocID="{C1F01D9A-0D37-42E4-B318-1547785DB648}" presName="rootConnector" presStyleLbl="node2" presStyleIdx="0" presStyleCnt="4"/>
      <dgm:spPr/>
      <dgm:t>
        <a:bodyPr/>
        <a:lstStyle/>
        <a:p>
          <a:endParaRPr lang="en-ZA"/>
        </a:p>
      </dgm:t>
    </dgm:pt>
    <dgm:pt modelId="{403231E2-DB48-47A9-85ED-29BF9D00080E}" type="pres">
      <dgm:prSet presAssocID="{C1F01D9A-0D37-42E4-B318-1547785DB648}" presName="hierChild4" presStyleCnt="0"/>
      <dgm:spPr/>
    </dgm:pt>
    <dgm:pt modelId="{52C2665B-3F22-4181-B25E-04B70EBCEA43}" type="pres">
      <dgm:prSet presAssocID="{C1F01D9A-0D37-42E4-B318-1547785DB648}" presName="hierChild5" presStyleCnt="0"/>
      <dgm:spPr/>
    </dgm:pt>
    <dgm:pt modelId="{E3B713A5-CB0C-4DF9-8541-CE0371267BF4}" type="pres">
      <dgm:prSet presAssocID="{13B2D952-A809-4168-A7BE-5B1EC105095E}" presName="Name35" presStyleLbl="parChTrans1D2" presStyleIdx="1" presStyleCnt="4"/>
      <dgm:spPr/>
      <dgm:t>
        <a:bodyPr/>
        <a:lstStyle/>
        <a:p>
          <a:endParaRPr lang="en-ZA"/>
        </a:p>
      </dgm:t>
    </dgm:pt>
    <dgm:pt modelId="{8761276B-3C05-4EC1-BD5D-1B1A07729665}" type="pres">
      <dgm:prSet presAssocID="{7954361C-D93C-4E63-830D-296E18407AC6}" presName="hierRoot2" presStyleCnt="0">
        <dgm:presLayoutVars>
          <dgm:hierBranch val="r"/>
        </dgm:presLayoutVars>
      </dgm:prSet>
      <dgm:spPr/>
    </dgm:pt>
    <dgm:pt modelId="{736C5205-7514-4084-A809-708218E0D33D}" type="pres">
      <dgm:prSet presAssocID="{7954361C-D93C-4E63-830D-296E18407AC6}" presName="rootComposite" presStyleCnt="0"/>
      <dgm:spPr/>
    </dgm:pt>
    <dgm:pt modelId="{C102AA74-3095-498F-AAF0-4E808D808B50}" type="pres">
      <dgm:prSet presAssocID="{7954361C-D93C-4E63-830D-296E18407AC6}" presName="rootText" presStyleLbl="node2" presStyleIdx="1" presStyleCnt="4" custLinFactNeighborX="-98446" custLinFactNeighborY="75344">
        <dgm:presLayoutVars>
          <dgm:chPref val="3"/>
        </dgm:presLayoutVars>
      </dgm:prSet>
      <dgm:spPr/>
      <dgm:t>
        <a:bodyPr/>
        <a:lstStyle/>
        <a:p>
          <a:endParaRPr lang="en-ZA"/>
        </a:p>
      </dgm:t>
    </dgm:pt>
    <dgm:pt modelId="{82F27DA9-D264-410A-BAD3-EACA0BA79EEA}" type="pres">
      <dgm:prSet presAssocID="{7954361C-D93C-4E63-830D-296E18407AC6}" presName="rootConnector" presStyleLbl="node2" presStyleIdx="1" presStyleCnt="4"/>
      <dgm:spPr/>
      <dgm:t>
        <a:bodyPr/>
        <a:lstStyle/>
        <a:p>
          <a:endParaRPr lang="en-ZA"/>
        </a:p>
      </dgm:t>
    </dgm:pt>
    <dgm:pt modelId="{191700A8-F94B-4B72-B020-75CF9D567F09}" type="pres">
      <dgm:prSet presAssocID="{7954361C-D93C-4E63-830D-296E18407AC6}" presName="hierChild4" presStyleCnt="0"/>
      <dgm:spPr/>
    </dgm:pt>
    <dgm:pt modelId="{190F2FC3-6CCA-47DC-B499-0EDFCA5910B4}" type="pres">
      <dgm:prSet presAssocID="{7954361C-D93C-4E63-830D-296E18407AC6}" presName="hierChild5" presStyleCnt="0"/>
      <dgm:spPr/>
    </dgm:pt>
    <dgm:pt modelId="{3FC4369C-F6DB-4931-817A-8178B359E5C7}" type="pres">
      <dgm:prSet presAssocID="{2A18D025-BD1D-4F80-A1E4-332B18F05EE0}" presName="Name35" presStyleLbl="parChTrans1D2" presStyleIdx="2" presStyleCnt="4"/>
      <dgm:spPr/>
      <dgm:t>
        <a:bodyPr/>
        <a:lstStyle/>
        <a:p>
          <a:endParaRPr lang="en-ZA"/>
        </a:p>
      </dgm:t>
    </dgm:pt>
    <dgm:pt modelId="{91D69F40-9565-4FA7-AB2C-B13B550C45EB}" type="pres">
      <dgm:prSet presAssocID="{905D4A07-60E3-4B5F-A63D-8930617AD61D}" presName="hierRoot2" presStyleCnt="0">
        <dgm:presLayoutVars>
          <dgm:hierBranch val="r"/>
        </dgm:presLayoutVars>
      </dgm:prSet>
      <dgm:spPr/>
    </dgm:pt>
    <dgm:pt modelId="{FCE53D78-F45E-4A9B-8A11-61CE27164D77}" type="pres">
      <dgm:prSet presAssocID="{905D4A07-60E3-4B5F-A63D-8930617AD61D}" presName="rootComposite" presStyleCnt="0"/>
      <dgm:spPr/>
    </dgm:pt>
    <dgm:pt modelId="{D0E20549-505C-441B-BC40-F755CC4A5FA8}" type="pres">
      <dgm:prSet presAssocID="{905D4A07-60E3-4B5F-A63D-8930617AD61D}" presName="rootText" presStyleLbl="node2" presStyleIdx="2" presStyleCnt="4" custLinFactX="-916" custLinFactNeighborX="-100000" custLinFactNeighborY="75344">
        <dgm:presLayoutVars>
          <dgm:chPref val="3"/>
        </dgm:presLayoutVars>
      </dgm:prSet>
      <dgm:spPr/>
      <dgm:t>
        <a:bodyPr/>
        <a:lstStyle/>
        <a:p>
          <a:endParaRPr lang="en-ZA"/>
        </a:p>
      </dgm:t>
    </dgm:pt>
    <dgm:pt modelId="{42CD0A46-470D-4442-A049-07E8F613B6CD}" type="pres">
      <dgm:prSet presAssocID="{905D4A07-60E3-4B5F-A63D-8930617AD61D}" presName="rootConnector" presStyleLbl="node2" presStyleIdx="2" presStyleCnt="4"/>
      <dgm:spPr/>
      <dgm:t>
        <a:bodyPr/>
        <a:lstStyle/>
        <a:p>
          <a:endParaRPr lang="en-ZA"/>
        </a:p>
      </dgm:t>
    </dgm:pt>
    <dgm:pt modelId="{7A6FE8ED-2637-421E-A735-5A3745023761}" type="pres">
      <dgm:prSet presAssocID="{905D4A07-60E3-4B5F-A63D-8930617AD61D}" presName="hierChild4" presStyleCnt="0"/>
      <dgm:spPr/>
    </dgm:pt>
    <dgm:pt modelId="{1870159E-636C-40A5-93D0-ED1C6664F873}" type="pres">
      <dgm:prSet presAssocID="{905D4A07-60E3-4B5F-A63D-8930617AD61D}" presName="hierChild5" presStyleCnt="0"/>
      <dgm:spPr/>
    </dgm:pt>
    <dgm:pt modelId="{A329C993-30E6-4D69-B25D-0D3F755F2CA4}" type="pres">
      <dgm:prSet presAssocID="{8598E2F5-6841-492A-B2C2-3E0B4775C3A3}" presName="Name35" presStyleLbl="parChTrans1D2" presStyleIdx="3" presStyleCnt="4"/>
      <dgm:spPr/>
      <dgm:t>
        <a:bodyPr/>
        <a:lstStyle/>
        <a:p>
          <a:endParaRPr lang="en-ZA"/>
        </a:p>
      </dgm:t>
    </dgm:pt>
    <dgm:pt modelId="{95436B09-FDF7-4A67-B67B-67E22525550B}" type="pres">
      <dgm:prSet presAssocID="{D654342D-839C-49EA-90F9-0199F837F745}" presName="hierRoot2" presStyleCnt="0">
        <dgm:presLayoutVars>
          <dgm:hierBranch val="init"/>
        </dgm:presLayoutVars>
      </dgm:prSet>
      <dgm:spPr/>
    </dgm:pt>
    <dgm:pt modelId="{4BAC71B4-F9F1-4B63-9091-3406029B1491}" type="pres">
      <dgm:prSet presAssocID="{D654342D-839C-49EA-90F9-0199F837F745}" presName="rootComposite" presStyleCnt="0"/>
      <dgm:spPr/>
    </dgm:pt>
    <dgm:pt modelId="{45DEAD4A-D142-42DE-9277-9DD5C122C1F0}" type="pres">
      <dgm:prSet presAssocID="{D654342D-839C-49EA-90F9-0199F837F745}" presName="rootText" presStyleLbl="node2" presStyleIdx="3" presStyleCnt="4" custLinFactX="-7945" custLinFactNeighborX="-100000" custLinFactNeighborY="75344">
        <dgm:presLayoutVars>
          <dgm:chPref val="3"/>
        </dgm:presLayoutVars>
      </dgm:prSet>
      <dgm:spPr/>
      <dgm:t>
        <a:bodyPr/>
        <a:lstStyle/>
        <a:p>
          <a:endParaRPr lang="en-ZA"/>
        </a:p>
      </dgm:t>
    </dgm:pt>
    <dgm:pt modelId="{D267E153-A65E-452D-8D0B-3E9F2AA8CD3A}" type="pres">
      <dgm:prSet presAssocID="{D654342D-839C-49EA-90F9-0199F837F745}" presName="rootConnector" presStyleLbl="node2" presStyleIdx="3" presStyleCnt="4"/>
      <dgm:spPr/>
      <dgm:t>
        <a:bodyPr/>
        <a:lstStyle/>
        <a:p>
          <a:endParaRPr lang="en-ZA"/>
        </a:p>
      </dgm:t>
    </dgm:pt>
    <dgm:pt modelId="{C80A7DCE-8843-41F8-A028-FDBD9E48CFB6}" type="pres">
      <dgm:prSet presAssocID="{D654342D-839C-49EA-90F9-0199F837F745}" presName="hierChild4" presStyleCnt="0"/>
      <dgm:spPr/>
    </dgm:pt>
    <dgm:pt modelId="{C51BFD20-12C6-4FD3-92F9-2B106DA32EFD}" type="pres">
      <dgm:prSet presAssocID="{D654342D-839C-49EA-90F9-0199F837F745}" presName="hierChild5" presStyleCnt="0"/>
      <dgm:spPr/>
    </dgm:pt>
    <dgm:pt modelId="{F082DE71-F342-46FB-AFB3-66EA9DBCF528}" type="pres">
      <dgm:prSet presAssocID="{BCA8ABC7-8E6E-4B0A-A509-1D599B096C69}" presName="hierChild3" presStyleCnt="0"/>
      <dgm:spPr/>
    </dgm:pt>
  </dgm:ptLst>
  <dgm:cxnLst>
    <dgm:cxn modelId="{FE4572E8-48E9-411D-9B25-669762BD17D6}" type="presOf" srcId="{7954361C-D93C-4E63-830D-296E18407AC6}" destId="{82F27DA9-D264-410A-BAD3-EACA0BA79EEA}" srcOrd="1" destOrd="0" presId="urn:microsoft.com/office/officeart/2005/8/layout/orgChart1"/>
    <dgm:cxn modelId="{13085C8D-266D-428A-B585-6C43E3B034CE}" type="presOf" srcId="{045A66C3-2C28-4FC9-9748-6393161C499B}" destId="{199D24E4-8201-4F49-9C8A-20286A31587B}" srcOrd="0" destOrd="0" presId="urn:microsoft.com/office/officeart/2005/8/layout/orgChart1"/>
    <dgm:cxn modelId="{059BCF07-78E9-41B5-933E-55E52AC8E31A}" type="presOf" srcId="{2A18D025-BD1D-4F80-A1E4-332B18F05EE0}" destId="{3FC4369C-F6DB-4931-817A-8178B359E5C7}" srcOrd="0" destOrd="0" presId="urn:microsoft.com/office/officeart/2005/8/layout/orgChart1"/>
    <dgm:cxn modelId="{076E2BD7-CC6F-418C-98E3-F099B3B62443}" srcId="{BCA8ABC7-8E6E-4B0A-A509-1D599B096C69}" destId="{C1F01D9A-0D37-42E4-B318-1547785DB648}" srcOrd="0" destOrd="0" parTransId="{045A66C3-2C28-4FC9-9748-6393161C499B}" sibTransId="{B849C206-8FA2-46EC-A28E-8FACD19D83CD}"/>
    <dgm:cxn modelId="{4E2F8BB8-B7F2-4B29-999F-EA86C3A7893C}" type="presOf" srcId="{905D4A07-60E3-4B5F-A63D-8930617AD61D}" destId="{42CD0A46-470D-4442-A049-07E8F613B6CD}" srcOrd="1" destOrd="0" presId="urn:microsoft.com/office/officeart/2005/8/layout/orgChart1"/>
    <dgm:cxn modelId="{E0E304EB-C59D-4094-9A34-70D53416D6D5}" srcId="{1FC924E2-8E27-40B9-A45D-1C617FE408C4}" destId="{BCA8ABC7-8E6E-4B0A-A509-1D599B096C69}" srcOrd="0" destOrd="0" parTransId="{B591C872-5EA4-49CC-AA8E-E1470E271BEF}" sibTransId="{71ECFD57-FB91-4B44-8F48-01290C657369}"/>
    <dgm:cxn modelId="{16AF7505-E275-4F09-8959-B43BC61849D8}" type="presOf" srcId="{C1F01D9A-0D37-42E4-B318-1547785DB648}" destId="{AC7CBA86-6C8C-4725-82C1-6D4E48114118}" srcOrd="1" destOrd="0" presId="urn:microsoft.com/office/officeart/2005/8/layout/orgChart1"/>
    <dgm:cxn modelId="{3B144BFA-ACD4-471E-969C-0DB5D4104958}" type="presOf" srcId="{BCA8ABC7-8E6E-4B0A-A509-1D599B096C69}" destId="{CF790ECD-6B0A-4B86-85D5-73B6940FF9B0}" srcOrd="0" destOrd="0" presId="urn:microsoft.com/office/officeart/2005/8/layout/orgChart1"/>
    <dgm:cxn modelId="{C46190D4-1940-4D16-B556-81B424A8879F}" type="presOf" srcId="{905D4A07-60E3-4B5F-A63D-8930617AD61D}" destId="{D0E20549-505C-441B-BC40-F755CC4A5FA8}" srcOrd="0" destOrd="0" presId="urn:microsoft.com/office/officeart/2005/8/layout/orgChart1"/>
    <dgm:cxn modelId="{9629E3CD-6489-4E2F-8C86-6BEF4492DEC0}" type="presOf" srcId="{D654342D-839C-49EA-90F9-0199F837F745}" destId="{D267E153-A65E-452D-8D0B-3E9F2AA8CD3A}" srcOrd="1" destOrd="0" presId="urn:microsoft.com/office/officeart/2005/8/layout/orgChart1"/>
    <dgm:cxn modelId="{8DE76293-ECF0-44CF-8331-4B6D3532A441}" type="presOf" srcId="{8598E2F5-6841-492A-B2C2-3E0B4775C3A3}" destId="{A329C993-30E6-4D69-B25D-0D3F755F2CA4}" srcOrd="0" destOrd="0" presId="urn:microsoft.com/office/officeart/2005/8/layout/orgChart1"/>
    <dgm:cxn modelId="{F8BE4532-1D7C-44F8-AFC3-844CD1A90619}" type="presOf" srcId="{BCA8ABC7-8E6E-4B0A-A509-1D599B096C69}" destId="{DBE8C083-B654-44D9-B538-EB6560C07E83}" srcOrd="1" destOrd="0" presId="urn:microsoft.com/office/officeart/2005/8/layout/orgChart1"/>
    <dgm:cxn modelId="{A909D151-9AFF-4757-AE7A-099CB7D96CD5}" type="presOf" srcId="{1FC924E2-8E27-40B9-A45D-1C617FE408C4}" destId="{E95A6B95-5F32-4176-B5EF-F760BCC66361}" srcOrd="0" destOrd="0" presId="urn:microsoft.com/office/officeart/2005/8/layout/orgChart1"/>
    <dgm:cxn modelId="{E2796A45-001A-473F-A783-4F841018FC0A}" srcId="{BCA8ABC7-8E6E-4B0A-A509-1D599B096C69}" destId="{D654342D-839C-49EA-90F9-0199F837F745}" srcOrd="3" destOrd="0" parTransId="{8598E2F5-6841-492A-B2C2-3E0B4775C3A3}" sibTransId="{9C104D28-E92A-4CC9-A3BD-D911A18C68B8}"/>
    <dgm:cxn modelId="{CEAE0063-0668-40BC-91B5-6D451F7C2798}" srcId="{BCA8ABC7-8E6E-4B0A-A509-1D599B096C69}" destId="{7954361C-D93C-4E63-830D-296E18407AC6}" srcOrd="1" destOrd="0" parTransId="{13B2D952-A809-4168-A7BE-5B1EC105095E}" sibTransId="{06F27EC9-73E3-4182-8173-80A74D02E122}"/>
    <dgm:cxn modelId="{B875F792-DC32-496B-8F68-10CE63961E87}" srcId="{BCA8ABC7-8E6E-4B0A-A509-1D599B096C69}" destId="{905D4A07-60E3-4B5F-A63D-8930617AD61D}" srcOrd="2" destOrd="0" parTransId="{2A18D025-BD1D-4F80-A1E4-332B18F05EE0}" sibTransId="{392D3CC3-5AC9-4EC4-A81A-5671BDFCBCB8}"/>
    <dgm:cxn modelId="{5960490D-9FAF-4D5C-B601-B26F390592AE}" type="presOf" srcId="{D654342D-839C-49EA-90F9-0199F837F745}" destId="{45DEAD4A-D142-42DE-9277-9DD5C122C1F0}" srcOrd="0" destOrd="0" presId="urn:microsoft.com/office/officeart/2005/8/layout/orgChart1"/>
    <dgm:cxn modelId="{929BAB0C-97CB-4119-A828-F81FCA0BC97E}" type="presOf" srcId="{7954361C-D93C-4E63-830D-296E18407AC6}" destId="{C102AA74-3095-498F-AAF0-4E808D808B50}" srcOrd="0" destOrd="0" presId="urn:microsoft.com/office/officeart/2005/8/layout/orgChart1"/>
    <dgm:cxn modelId="{0E8DB02D-77E9-4343-9FAA-F68A62523DDF}" type="presOf" srcId="{C1F01D9A-0D37-42E4-B318-1547785DB648}" destId="{760D0F04-BFB8-4ABC-881E-F17781B6E097}" srcOrd="0" destOrd="0" presId="urn:microsoft.com/office/officeart/2005/8/layout/orgChart1"/>
    <dgm:cxn modelId="{13C2C1A8-0153-4404-8B0A-DAFEFEADB262}" type="presOf" srcId="{13B2D952-A809-4168-A7BE-5B1EC105095E}" destId="{E3B713A5-CB0C-4DF9-8541-CE0371267BF4}" srcOrd="0" destOrd="0" presId="urn:microsoft.com/office/officeart/2005/8/layout/orgChart1"/>
    <dgm:cxn modelId="{B772D527-4D2A-439C-B6A6-9C676542DFCE}" type="presParOf" srcId="{E95A6B95-5F32-4176-B5EF-F760BCC66361}" destId="{A0015049-686A-4E82-ADC7-C9347A23CF88}" srcOrd="0" destOrd="0" presId="urn:microsoft.com/office/officeart/2005/8/layout/orgChart1"/>
    <dgm:cxn modelId="{BE786EE9-8932-41D0-9157-8C67FF34B5B5}" type="presParOf" srcId="{A0015049-686A-4E82-ADC7-C9347A23CF88}" destId="{651BD1BD-FF17-4DE3-BCE5-31FEA9AE922B}" srcOrd="0" destOrd="0" presId="urn:microsoft.com/office/officeart/2005/8/layout/orgChart1"/>
    <dgm:cxn modelId="{93CC8788-D2F1-491F-95FC-1AD84EBD41B6}" type="presParOf" srcId="{651BD1BD-FF17-4DE3-BCE5-31FEA9AE922B}" destId="{CF790ECD-6B0A-4B86-85D5-73B6940FF9B0}" srcOrd="0" destOrd="0" presId="urn:microsoft.com/office/officeart/2005/8/layout/orgChart1"/>
    <dgm:cxn modelId="{A70DB9CC-C15C-405C-8631-16D13B4A0561}" type="presParOf" srcId="{651BD1BD-FF17-4DE3-BCE5-31FEA9AE922B}" destId="{DBE8C083-B654-44D9-B538-EB6560C07E83}" srcOrd="1" destOrd="0" presId="urn:microsoft.com/office/officeart/2005/8/layout/orgChart1"/>
    <dgm:cxn modelId="{D5B87481-F9E0-4087-9E80-DE2588F222F0}" type="presParOf" srcId="{A0015049-686A-4E82-ADC7-C9347A23CF88}" destId="{31C1E0B2-86B1-474D-A07C-21569540E6A1}" srcOrd="1" destOrd="0" presId="urn:microsoft.com/office/officeart/2005/8/layout/orgChart1"/>
    <dgm:cxn modelId="{DFCCB04F-31CF-42C3-B363-65AC9058B79F}" type="presParOf" srcId="{31C1E0B2-86B1-474D-A07C-21569540E6A1}" destId="{199D24E4-8201-4F49-9C8A-20286A31587B}" srcOrd="0" destOrd="0" presId="urn:microsoft.com/office/officeart/2005/8/layout/orgChart1"/>
    <dgm:cxn modelId="{D2E5C095-38AF-491E-8021-9281162EB196}" type="presParOf" srcId="{31C1E0B2-86B1-474D-A07C-21569540E6A1}" destId="{248CC629-0ADA-47ED-A748-D86279E6249A}" srcOrd="1" destOrd="0" presId="urn:microsoft.com/office/officeart/2005/8/layout/orgChart1"/>
    <dgm:cxn modelId="{A63A86E9-05DA-4FAC-B288-408989F45D56}" type="presParOf" srcId="{248CC629-0ADA-47ED-A748-D86279E6249A}" destId="{D891EBC7-D65F-4FE8-9803-729C3B12067C}" srcOrd="0" destOrd="0" presId="urn:microsoft.com/office/officeart/2005/8/layout/orgChart1"/>
    <dgm:cxn modelId="{6BB0759E-4C9A-4362-B1EF-74DA9702A7F4}" type="presParOf" srcId="{D891EBC7-D65F-4FE8-9803-729C3B12067C}" destId="{760D0F04-BFB8-4ABC-881E-F17781B6E097}" srcOrd="0" destOrd="0" presId="urn:microsoft.com/office/officeart/2005/8/layout/orgChart1"/>
    <dgm:cxn modelId="{8ADB0414-71E1-4884-A070-D6138F4FCC41}" type="presParOf" srcId="{D891EBC7-D65F-4FE8-9803-729C3B12067C}" destId="{AC7CBA86-6C8C-4725-82C1-6D4E48114118}" srcOrd="1" destOrd="0" presId="urn:microsoft.com/office/officeart/2005/8/layout/orgChart1"/>
    <dgm:cxn modelId="{8BC1D26D-052F-4B6A-BA81-61E60AE7B6D7}" type="presParOf" srcId="{248CC629-0ADA-47ED-A748-D86279E6249A}" destId="{403231E2-DB48-47A9-85ED-29BF9D00080E}" srcOrd="1" destOrd="0" presId="urn:microsoft.com/office/officeart/2005/8/layout/orgChart1"/>
    <dgm:cxn modelId="{35277146-1A0A-4BD3-A01F-C17CA508D96C}" type="presParOf" srcId="{248CC629-0ADA-47ED-A748-D86279E6249A}" destId="{52C2665B-3F22-4181-B25E-04B70EBCEA43}" srcOrd="2" destOrd="0" presId="urn:microsoft.com/office/officeart/2005/8/layout/orgChart1"/>
    <dgm:cxn modelId="{7545EC7F-BDBA-4E9B-991E-1D45FC75A8A6}" type="presParOf" srcId="{31C1E0B2-86B1-474D-A07C-21569540E6A1}" destId="{E3B713A5-CB0C-4DF9-8541-CE0371267BF4}" srcOrd="2" destOrd="0" presId="urn:microsoft.com/office/officeart/2005/8/layout/orgChart1"/>
    <dgm:cxn modelId="{F650C2D7-3281-4869-AE89-23E1753901D2}" type="presParOf" srcId="{31C1E0B2-86B1-474D-A07C-21569540E6A1}" destId="{8761276B-3C05-4EC1-BD5D-1B1A07729665}" srcOrd="3" destOrd="0" presId="urn:microsoft.com/office/officeart/2005/8/layout/orgChart1"/>
    <dgm:cxn modelId="{FABD8210-5E74-4BD2-A778-54587A4BA804}" type="presParOf" srcId="{8761276B-3C05-4EC1-BD5D-1B1A07729665}" destId="{736C5205-7514-4084-A809-708218E0D33D}" srcOrd="0" destOrd="0" presId="urn:microsoft.com/office/officeart/2005/8/layout/orgChart1"/>
    <dgm:cxn modelId="{20F0E14C-9014-46F8-B7A4-6363DCE853BD}" type="presParOf" srcId="{736C5205-7514-4084-A809-708218E0D33D}" destId="{C102AA74-3095-498F-AAF0-4E808D808B50}" srcOrd="0" destOrd="0" presId="urn:microsoft.com/office/officeart/2005/8/layout/orgChart1"/>
    <dgm:cxn modelId="{9BA1DF34-AAA8-4880-8808-79E8A67611BA}" type="presParOf" srcId="{736C5205-7514-4084-A809-708218E0D33D}" destId="{82F27DA9-D264-410A-BAD3-EACA0BA79EEA}" srcOrd="1" destOrd="0" presId="urn:microsoft.com/office/officeart/2005/8/layout/orgChart1"/>
    <dgm:cxn modelId="{E1E34B38-8B43-4CD2-A1EF-DA48EAE66F90}" type="presParOf" srcId="{8761276B-3C05-4EC1-BD5D-1B1A07729665}" destId="{191700A8-F94B-4B72-B020-75CF9D567F09}" srcOrd="1" destOrd="0" presId="urn:microsoft.com/office/officeart/2005/8/layout/orgChart1"/>
    <dgm:cxn modelId="{28E8AA83-1593-4724-956A-9D524D9F76B1}" type="presParOf" srcId="{8761276B-3C05-4EC1-BD5D-1B1A07729665}" destId="{190F2FC3-6CCA-47DC-B499-0EDFCA5910B4}" srcOrd="2" destOrd="0" presId="urn:microsoft.com/office/officeart/2005/8/layout/orgChart1"/>
    <dgm:cxn modelId="{EDBF32A4-2925-4CB1-A974-645C1889F51F}" type="presParOf" srcId="{31C1E0B2-86B1-474D-A07C-21569540E6A1}" destId="{3FC4369C-F6DB-4931-817A-8178B359E5C7}" srcOrd="4" destOrd="0" presId="urn:microsoft.com/office/officeart/2005/8/layout/orgChart1"/>
    <dgm:cxn modelId="{11A5198C-D8D6-43B6-B9CC-4045FE221E5E}" type="presParOf" srcId="{31C1E0B2-86B1-474D-A07C-21569540E6A1}" destId="{91D69F40-9565-4FA7-AB2C-B13B550C45EB}" srcOrd="5" destOrd="0" presId="urn:microsoft.com/office/officeart/2005/8/layout/orgChart1"/>
    <dgm:cxn modelId="{D8347555-F2F8-4C0E-8C14-391087F6A85B}" type="presParOf" srcId="{91D69F40-9565-4FA7-AB2C-B13B550C45EB}" destId="{FCE53D78-F45E-4A9B-8A11-61CE27164D77}" srcOrd="0" destOrd="0" presId="urn:microsoft.com/office/officeart/2005/8/layout/orgChart1"/>
    <dgm:cxn modelId="{C2900A42-B182-49DB-BF4D-E6B700FD32BD}" type="presParOf" srcId="{FCE53D78-F45E-4A9B-8A11-61CE27164D77}" destId="{D0E20549-505C-441B-BC40-F755CC4A5FA8}" srcOrd="0" destOrd="0" presId="urn:microsoft.com/office/officeart/2005/8/layout/orgChart1"/>
    <dgm:cxn modelId="{9B20CDCF-33CD-432F-8D7A-0F05BDAB289E}" type="presParOf" srcId="{FCE53D78-F45E-4A9B-8A11-61CE27164D77}" destId="{42CD0A46-470D-4442-A049-07E8F613B6CD}" srcOrd="1" destOrd="0" presId="urn:microsoft.com/office/officeart/2005/8/layout/orgChart1"/>
    <dgm:cxn modelId="{2CE41220-1FA2-4035-A9C7-E5DE2DA1691C}" type="presParOf" srcId="{91D69F40-9565-4FA7-AB2C-B13B550C45EB}" destId="{7A6FE8ED-2637-421E-A735-5A3745023761}" srcOrd="1" destOrd="0" presId="urn:microsoft.com/office/officeart/2005/8/layout/orgChart1"/>
    <dgm:cxn modelId="{6460DB2A-24C1-40CD-A790-6AC082459403}" type="presParOf" srcId="{91D69F40-9565-4FA7-AB2C-B13B550C45EB}" destId="{1870159E-636C-40A5-93D0-ED1C6664F873}" srcOrd="2" destOrd="0" presId="urn:microsoft.com/office/officeart/2005/8/layout/orgChart1"/>
    <dgm:cxn modelId="{6D474C62-376B-450F-BD10-8C44142E31AE}" type="presParOf" srcId="{31C1E0B2-86B1-474D-A07C-21569540E6A1}" destId="{A329C993-30E6-4D69-B25D-0D3F755F2CA4}" srcOrd="6" destOrd="0" presId="urn:microsoft.com/office/officeart/2005/8/layout/orgChart1"/>
    <dgm:cxn modelId="{F4D84178-F10E-4282-8BB0-DED51F612014}" type="presParOf" srcId="{31C1E0B2-86B1-474D-A07C-21569540E6A1}" destId="{95436B09-FDF7-4A67-B67B-67E22525550B}" srcOrd="7" destOrd="0" presId="urn:microsoft.com/office/officeart/2005/8/layout/orgChart1"/>
    <dgm:cxn modelId="{E4F2C78A-23E7-4F20-A530-C7D5BD319371}" type="presParOf" srcId="{95436B09-FDF7-4A67-B67B-67E22525550B}" destId="{4BAC71B4-F9F1-4B63-9091-3406029B1491}" srcOrd="0" destOrd="0" presId="urn:microsoft.com/office/officeart/2005/8/layout/orgChart1"/>
    <dgm:cxn modelId="{2FA98822-41D4-4AF0-8BD5-F6A2ED9A6472}" type="presParOf" srcId="{4BAC71B4-F9F1-4B63-9091-3406029B1491}" destId="{45DEAD4A-D142-42DE-9277-9DD5C122C1F0}" srcOrd="0" destOrd="0" presId="urn:microsoft.com/office/officeart/2005/8/layout/orgChart1"/>
    <dgm:cxn modelId="{A081F033-A136-4148-B07D-D7E39D260F91}" type="presParOf" srcId="{4BAC71B4-F9F1-4B63-9091-3406029B1491}" destId="{D267E153-A65E-452D-8D0B-3E9F2AA8CD3A}" srcOrd="1" destOrd="0" presId="urn:microsoft.com/office/officeart/2005/8/layout/orgChart1"/>
    <dgm:cxn modelId="{024DFD85-25D7-43A0-ACAE-CBA36F559BBE}" type="presParOf" srcId="{95436B09-FDF7-4A67-B67B-67E22525550B}" destId="{C80A7DCE-8843-41F8-A028-FDBD9E48CFB6}" srcOrd="1" destOrd="0" presId="urn:microsoft.com/office/officeart/2005/8/layout/orgChart1"/>
    <dgm:cxn modelId="{D0D223DD-60BC-439B-8E1C-E1D39D77ED0B}" type="presParOf" srcId="{95436B09-FDF7-4A67-B67B-67E22525550B}" destId="{C51BFD20-12C6-4FD3-92F9-2B106DA32EFD}" srcOrd="2" destOrd="0" presId="urn:microsoft.com/office/officeart/2005/8/layout/orgChart1"/>
    <dgm:cxn modelId="{D51B06ED-21D6-49C4-84A4-766E3C92FF27}" type="presParOf" srcId="{A0015049-686A-4E82-ADC7-C9347A23CF88}" destId="{F082DE71-F342-46FB-AFB3-66EA9DBCF528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/>
              <a:t>Presentation_ID.scr</a:t>
            </a:r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  <a:defRPr/>
            </a:pPr>
            <a:fld id="{0A9C3D88-1AA0-4780-BE09-07241A03BE6E}" type="slidenum">
              <a:rPr lang="en-US" sz="800"/>
              <a:pPr algn="r" defTabSz="903288">
                <a:lnSpc>
                  <a:spcPct val="100000"/>
                </a:lnSpc>
                <a:defRPr/>
              </a:pPr>
              <a:t>‹#›</a:t>
            </a:fld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/>
              <a:t>Presentation_ID.scr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 smtClean="0"/>
            </a:lvl1pPr>
          </a:lstStyle>
          <a:p>
            <a:pPr>
              <a:defRPr/>
            </a:pPr>
            <a:fld id="{76BC852F-D7FB-4F3F-8007-B768759E80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414" name="Rectangle 12"/>
          <p:cNvSpPr>
            <a:spLocks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AE0970-4B0B-4F2E-87EA-27BA330DD04D}" type="slidenum">
              <a:rPr lang="en-US"/>
              <a:pPr/>
              <a:t>1</a:t>
            </a:fld>
            <a:endParaRPr lang="en-US"/>
          </a:p>
        </p:txBody>
      </p:sp>
      <p:sp>
        <p:nvSpPr>
          <p:cNvPr id="18435" name="Rectangle 2"/>
          <p:cNvSpPr>
            <a:spLocks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2"/>
          <p:cNvSpPr>
            <a:spLocks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5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/>
          <p:cNvSpPr>
            <a:spLocks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DF6697-CAAF-4AE5-9592-F38B9F31A09A}" type="slidenum">
              <a:rPr lang="en-US"/>
              <a:pPr/>
              <a:t>2</a:t>
            </a:fld>
            <a:endParaRPr lang="en-US"/>
          </a:p>
        </p:txBody>
      </p:sp>
      <p:sp>
        <p:nvSpPr>
          <p:cNvPr id="19459" name="Rectangle 2"/>
          <p:cNvSpPr>
            <a:spLocks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BD3818-98E5-4282-A2E8-EB4E6049895F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BD3818-98E5-4282-A2E8-EB4E6049895F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BD3818-98E5-4282-A2E8-EB4E6049895F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DC5817-D3E0-48A5-B6AF-B768C099A437}" type="slidenum">
              <a:rPr lang="en-ZA" smtClean="0"/>
              <a:pPr>
                <a:defRPr/>
              </a:pPr>
              <a:t>28</a:t>
            </a:fld>
            <a:endParaRPr lang="en-ZA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fld id="{383D39A2-A477-42A5-9E5E-57FD419BB062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  <a:defRPr/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grpSp>
        <p:nvGrpSpPr>
          <p:cNvPr id="11" name="Group 10"/>
          <p:cNvGrpSpPr>
            <a:grpSpLocks/>
          </p:cNvGrpSpPr>
          <p:nvPr userDrawn="1"/>
        </p:nvGrpSpPr>
        <p:grpSpPr bwMode="auto">
          <a:xfrm>
            <a:off x="7786710" y="71414"/>
            <a:ext cx="1296988" cy="1430337"/>
            <a:chOff x="4854" y="109"/>
            <a:chExt cx="817" cy="901"/>
          </a:xfrm>
        </p:grpSpPr>
        <p:sp>
          <p:nvSpPr>
            <p:cNvPr id="12" name="Text Box 11"/>
            <p:cNvSpPr txBox="1">
              <a:spLocks noChangeArrowheads="1"/>
            </p:cNvSpPr>
            <p:nvPr userDrawn="1"/>
          </p:nvSpPr>
          <p:spPr bwMode="auto">
            <a:xfrm>
              <a:off x="4854" y="789"/>
              <a:ext cx="817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ZA" sz="1700" b="1" dirty="0">
                  <a:solidFill>
                    <a:srgbClr val="B21A1A"/>
                  </a:solidFill>
                  <a:latin typeface="Arial Rounded MT Bold" pitchFamily="34" charset="0"/>
                  <a:cs typeface="Arial" charset="0"/>
                </a:rPr>
                <a:t>SSA CATC</a:t>
              </a:r>
              <a:endParaRPr lang="en-GB" sz="1700" b="1" dirty="0">
                <a:solidFill>
                  <a:srgbClr val="B21A1A"/>
                </a:solidFill>
                <a:latin typeface="Arial Rounded MT Bold" pitchFamily="34" charset="0"/>
                <a:cs typeface="Arial" charset="0"/>
              </a:endParaRPr>
            </a:p>
          </p:txBody>
        </p:sp>
        <p:grpSp>
          <p:nvGrpSpPr>
            <p:cNvPr id="13" name="Group 12"/>
            <p:cNvGrpSpPr>
              <a:grpSpLocks noChangeAspect="1"/>
            </p:cNvGrpSpPr>
            <p:nvPr userDrawn="1"/>
          </p:nvGrpSpPr>
          <p:grpSpPr bwMode="auto">
            <a:xfrm>
              <a:off x="4908" y="109"/>
              <a:ext cx="728" cy="695"/>
              <a:chOff x="3571" y="2506"/>
              <a:chExt cx="1019" cy="963"/>
            </a:xfrm>
          </p:grpSpPr>
          <p:sp>
            <p:nvSpPr>
              <p:cNvPr id="14" name="AutoShape 13"/>
              <p:cNvSpPr>
                <a:spLocks noChangeAspect="1" noChangeArrowheads="1"/>
              </p:cNvSpPr>
              <p:nvPr/>
            </p:nvSpPr>
            <p:spPr bwMode="auto">
              <a:xfrm>
                <a:off x="3571" y="2506"/>
                <a:ext cx="1019" cy="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ZA" dirty="0"/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3571" y="2507"/>
                <a:ext cx="1019" cy="960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75"/>
                  </a:cxn>
                  <a:cxn ang="0">
                    <a:pos x="0" y="739"/>
                  </a:cxn>
                  <a:cxn ang="0">
                    <a:pos x="74" y="814"/>
                  </a:cxn>
                  <a:cxn ang="0">
                    <a:pos x="790" y="814"/>
                  </a:cxn>
                  <a:cxn ang="0">
                    <a:pos x="864" y="739"/>
                  </a:cxn>
                  <a:cxn ang="0">
                    <a:pos x="864" y="75"/>
                  </a:cxn>
                  <a:cxn ang="0">
                    <a:pos x="790" y="0"/>
                  </a:cxn>
                  <a:cxn ang="0">
                    <a:pos x="74" y="0"/>
                  </a:cxn>
                </a:cxnLst>
                <a:rect l="0" t="0" r="r" b="b"/>
                <a:pathLst>
                  <a:path w="864" h="814">
                    <a:moveTo>
                      <a:pt x="74" y="0"/>
                    </a:moveTo>
                    <a:cubicBezTo>
                      <a:pt x="33" y="0"/>
                      <a:pt x="0" y="33"/>
                      <a:pt x="0" y="75"/>
                    </a:cubicBezTo>
                    <a:cubicBezTo>
                      <a:pt x="0" y="739"/>
                      <a:pt x="0" y="739"/>
                      <a:pt x="0" y="739"/>
                    </a:cubicBezTo>
                    <a:cubicBezTo>
                      <a:pt x="0" y="781"/>
                      <a:pt x="33" y="814"/>
                      <a:pt x="74" y="814"/>
                    </a:cubicBezTo>
                    <a:cubicBezTo>
                      <a:pt x="790" y="814"/>
                      <a:pt x="790" y="814"/>
                      <a:pt x="790" y="814"/>
                    </a:cubicBezTo>
                    <a:cubicBezTo>
                      <a:pt x="831" y="814"/>
                      <a:pt x="864" y="781"/>
                      <a:pt x="864" y="739"/>
                    </a:cubicBezTo>
                    <a:cubicBezTo>
                      <a:pt x="864" y="75"/>
                      <a:pt x="864" y="75"/>
                      <a:pt x="864" y="75"/>
                    </a:cubicBezTo>
                    <a:cubicBezTo>
                      <a:pt x="864" y="33"/>
                      <a:pt x="831" y="0"/>
                      <a:pt x="790" y="0"/>
                    </a:cubicBez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ZA" dirty="0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3596" y="2532"/>
                <a:ext cx="969" cy="556"/>
              </a:xfrm>
              <a:custGeom>
                <a:avLst/>
                <a:gdLst/>
                <a:ahLst/>
                <a:cxnLst>
                  <a:cxn ang="0">
                    <a:pos x="0" y="471"/>
                  </a:cxn>
                  <a:cxn ang="0">
                    <a:pos x="0" y="54"/>
                  </a:cxn>
                  <a:cxn ang="0">
                    <a:pos x="53" y="0"/>
                  </a:cxn>
                  <a:cxn ang="0">
                    <a:pos x="769" y="0"/>
                  </a:cxn>
                  <a:cxn ang="0">
                    <a:pos x="822" y="54"/>
                  </a:cxn>
                  <a:cxn ang="0">
                    <a:pos x="822" y="471"/>
                  </a:cxn>
                  <a:cxn ang="0">
                    <a:pos x="0" y="471"/>
                  </a:cxn>
                </a:cxnLst>
                <a:rect l="0" t="0" r="r" b="b"/>
                <a:pathLst>
                  <a:path w="822" h="471">
                    <a:moveTo>
                      <a:pt x="0" y="471"/>
                    </a:moveTo>
                    <a:cubicBezTo>
                      <a:pt x="0" y="54"/>
                      <a:pt x="0" y="54"/>
                      <a:pt x="0" y="54"/>
                    </a:cubicBezTo>
                    <a:cubicBezTo>
                      <a:pt x="0" y="25"/>
                      <a:pt x="24" y="0"/>
                      <a:pt x="53" y="0"/>
                    </a:cubicBezTo>
                    <a:cubicBezTo>
                      <a:pt x="769" y="0"/>
                      <a:pt x="769" y="0"/>
                      <a:pt x="769" y="0"/>
                    </a:cubicBezTo>
                    <a:cubicBezTo>
                      <a:pt x="798" y="0"/>
                      <a:pt x="822" y="25"/>
                      <a:pt x="822" y="54"/>
                    </a:cubicBezTo>
                    <a:cubicBezTo>
                      <a:pt x="822" y="471"/>
                      <a:pt x="822" y="471"/>
                      <a:pt x="822" y="471"/>
                    </a:cubicBez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ZA" dirty="0"/>
              </a:p>
            </p:txBody>
          </p:sp>
          <p:sp>
            <p:nvSpPr>
              <p:cNvPr id="17" name="Freeform 16"/>
              <p:cNvSpPr>
                <a:spLocks noEditPoints="1"/>
              </p:cNvSpPr>
              <p:nvPr/>
            </p:nvSpPr>
            <p:spPr bwMode="auto">
              <a:xfrm>
                <a:off x="3721" y="2615"/>
                <a:ext cx="719" cy="198"/>
              </a:xfrm>
              <a:custGeom>
                <a:avLst/>
                <a:gdLst/>
                <a:ahLst/>
                <a:cxnLst>
                  <a:cxn ang="0">
                    <a:pos x="27" y="128"/>
                  </a:cxn>
                  <a:cxn ang="0">
                    <a:pos x="13" y="141"/>
                  </a:cxn>
                  <a:cxn ang="0">
                    <a:pos x="0" y="128"/>
                  </a:cxn>
                  <a:cxn ang="0">
                    <a:pos x="0" y="100"/>
                  </a:cxn>
                  <a:cxn ang="0">
                    <a:pos x="13" y="87"/>
                  </a:cxn>
                  <a:cxn ang="0">
                    <a:pos x="27" y="100"/>
                  </a:cxn>
                  <a:cxn ang="0">
                    <a:pos x="27" y="128"/>
                  </a:cxn>
                  <a:cxn ang="0">
                    <a:pos x="100" y="63"/>
                  </a:cxn>
                  <a:cxn ang="0">
                    <a:pos x="86" y="50"/>
                  </a:cxn>
                  <a:cxn ang="0">
                    <a:pos x="73" y="63"/>
                  </a:cxn>
                  <a:cxn ang="0">
                    <a:pos x="73" y="128"/>
                  </a:cxn>
                  <a:cxn ang="0">
                    <a:pos x="86" y="141"/>
                  </a:cxn>
                  <a:cxn ang="0">
                    <a:pos x="100" y="128"/>
                  </a:cxn>
                  <a:cxn ang="0">
                    <a:pos x="100" y="63"/>
                  </a:cxn>
                  <a:cxn ang="0">
                    <a:pos x="172" y="13"/>
                  </a:cxn>
                  <a:cxn ang="0">
                    <a:pos x="159" y="0"/>
                  </a:cxn>
                  <a:cxn ang="0">
                    <a:pos x="146" y="13"/>
                  </a:cxn>
                  <a:cxn ang="0">
                    <a:pos x="146" y="154"/>
                  </a:cxn>
                  <a:cxn ang="0">
                    <a:pos x="159" y="167"/>
                  </a:cxn>
                  <a:cxn ang="0">
                    <a:pos x="172" y="154"/>
                  </a:cxn>
                  <a:cxn ang="0">
                    <a:pos x="172" y="13"/>
                  </a:cxn>
                  <a:cxn ang="0">
                    <a:pos x="245" y="63"/>
                  </a:cxn>
                  <a:cxn ang="0">
                    <a:pos x="232" y="50"/>
                  </a:cxn>
                  <a:cxn ang="0">
                    <a:pos x="219" y="63"/>
                  </a:cxn>
                  <a:cxn ang="0">
                    <a:pos x="219" y="128"/>
                  </a:cxn>
                  <a:cxn ang="0">
                    <a:pos x="232" y="141"/>
                  </a:cxn>
                  <a:cxn ang="0">
                    <a:pos x="245" y="128"/>
                  </a:cxn>
                  <a:cxn ang="0">
                    <a:pos x="245" y="63"/>
                  </a:cxn>
                  <a:cxn ang="0">
                    <a:pos x="318" y="100"/>
                  </a:cxn>
                  <a:cxn ang="0">
                    <a:pos x="305" y="87"/>
                  </a:cxn>
                  <a:cxn ang="0">
                    <a:pos x="292" y="100"/>
                  </a:cxn>
                  <a:cxn ang="0">
                    <a:pos x="292" y="128"/>
                  </a:cxn>
                  <a:cxn ang="0">
                    <a:pos x="305" y="141"/>
                  </a:cxn>
                  <a:cxn ang="0">
                    <a:pos x="318" y="128"/>
                  </a:cxn>
                  <a:cxn ang="0">
                    <a:pos x="318" y="100"/>
                  </a:cxn>
                  <a:cxn ang="0">
                    <a:pos x="391" y="63"/>
                  </a:cxn>
                  <a:cxn ang="0">
                    <a:pos x="378" y="50"/>
                  </a:cxn>
                  <a:cxn ang="0">
                    <a:pos x="365" y="63"/>
                  </a:cxn>
                  <a:cxn ang="0">
                    <a:pos x="365" y="128"/>
                  </a:cxn>
                  <a:cxn ang="0">
                    <a:pos x="378" y="141"/>
                  </a:cxn>
                  <a:cxn ang="0">
                    <a:pos x="391" y="128"/>
                  </a:cxn>
                  <a:cxn ang="0">
                    <a:pos x="391" y="63"/>
                  </a:cxn>
                  <a:cxn ang="0">
                    <a:pos x="464" y="13"/>
                  </a:cxn>
                  <a:cxn ang="0">
                    <a:pos x="451" y="0"/>
                  </a:cxn>
                  <a:cxn ang="0">
                    <a:pos x="438" y="13"/>
                  </a:cxn>
                  <a:cxn ang="0">
                    <a:pos x="438" y="154"/>
                  </a:cxn>
                  <a:cxn ang="0">
                    <a:pos x="451" y="167"/>
                  </a:cxn>
                  <a:cxn ang="0">
                    <a:pos x="464" y="154"/>
                  </a:cxn>
                  <a:cxn ang="0">
                    <a:pos x="464" y="13"/>
                  </a:cxn>
                  <a:cxn ang="0">
                    <a:pos x="537" y="63"/>
                  </a:cxn>
                  <a:cxn ang="0">
                    <a:pos x="524" y="50"/>
                  </a:cxn>
                  <a:cxn ang="0">
                    <a:pos x="510" y="63"/>
                  </a:cxn>
                  <a:cxn ang="0">
                    <a:pos x="510" y="128"/>
                  </a:cxn>
                  <a:cxn ang="0">
                    <a:pos x="524" y="141"/>
                  </a:cxn>
                  <a:cxn ang="0">
                    <a:pos x="537" y="128"/>
                  </a:cxn>
                  <a:cxn ang="0">
                    <a:pos x="537" y="63"/>
                  </a:cxn>
                  <a:cxn ang="0">
                    <a:pos x="610" y="100"/>
                  </a:cxn>
                  <a:cxn ang="0">
                    <a:pos x="597" y="87"/>
                  </a:cxn>
                  <a:cxn ang="0">
                    <a:pos x="583" y="100"/>
                  </a:cxn>
                  <a:cxn ang="0">
                    <a:pos x="583" y="128"/>
                  </a:cxn>
                  <a:cxn ang="0">
                    <a:pos x="597" y="141"/>
                  </a:cxn>
                  <a:cxn ang="0">
                    <a:pos x="610" y="128"/>
                  </a:cxn>
                  <a:cxn ang="0">
                    <a:pos x="610" y="100"/>
                  </a:cxn>
                </a:cxnLst>
                <a:rect l="0" t="0" r="r" b="b"/>
                <a:pathLst>
                  <a:path w="610" h="167">
                    <a:moveTo>
                      <a:pt x="27" y="128"/>
                    </a:moveTo>
                    <a:cubicBezTo>
                      <a:pt x="27" y="135"/>
                      <a:pt x="21" y="141"/>
                      <a:pt x="13" y="141"/>
                    </a:cubicBezTo>
                    <a:cubicBezTo>
                      <a:pt x="6" y="141"/>
                      <a:pt x="0" y="135"/>
                      <a:pt x="0" y="128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93"/>
                      <a:pt x="6" y="87"/>
                      <a:pt x="13" y="87"/>
                    </a:cubicBezTo>
                    <a:cubicBezTo>
                      <a:pt x="21" y="87"/>
                      <a:pt x="27" y="93"/>
                      <a:pt x="27" y="100"/>
                    </a:cubicBezTo>
                    <a:lnTo>
                      <a:pt x="27" y="128"/>
                    </a:lnTo>
                    <a:close/>
                    <a:moveTo>
                      <a:pt x="100" y="63"/>
                    </a:moveTo>
                    <a:cubicBezTo>
                      <a:pt x="100" y="56"/>
                      <a:pt x="94" y="50"/>
                      <a:pt x="86" y="50"/>
                    </a:cubicBezTo>
                    <a:cubicBezTo>
                      <a:pt x="79" y="50"/>
                      <a:pt x="73" y="56"/>
                      <a:pt x="73" y="63"/>
                    </a:cubicBezTo>
                    <a:cubicBezTo>
                      <a:pt x="73" y="128"/>
                      <a:pt x="73" y="128"/>
                      <a:pt x="73" y="128"/>
                    </a:cubicBezTo>
                    <a:cubicBezTo>
                      <a:pt x="73" y="135"/>
                      <a:pt x="79" y="141"/>
                      <a:pt x="86" y="141"/>
                    </a:cubicBezTo>
                    <a:cubicBezTo>
                      <a:pt x="94" y="141"/>
                      <a:pt x="100" y="135"/>
                      <a:pt x="100" y="128"/>
                    </a:cubicBezTo>
                    <a:lnTo>
                      <a:pt x="100" y="63"/>
                    </a:lnTo>
                    <a:close/>
                    <a:moveTo>
                      <a:pt x="172" y="13"/>
                    </a:moveTo>
                    <a:cubicBezTo>
                      <a:pt x="172" y="6"/>
                      <a:pt x="167" y="0"/>
                      <a:pt x="159" y="0"/>
                    </a:cubicBezTo>
                    <a:cubicBezTo>
                      <a:pt x="152" y="0"/>
                      <a:pt x="146" y="6"/>
                      <a:pt x="146" y="13"/>
                    </a:cubicBezTo>
                    <a:cubicBezTo>
                      <a:pt x="146" y="154"/>
                      <a:pt x="146" y="154"/>
                      <a:pt x="146" y="154"/>
                    </a:cubicBezTo>
                    <a:cubicBezTo>
                      <a:pt x="146" y="161"/>
                      <a:pt x="152" y="167"/>
                      <a:pt x="159" y="167"/>
                    </a:cubicBezTo>
                    <a:cubicBezTo>
                      <a:pt x="167" y="167"/>
                      <a:pt x="172" y="161"/>
                      <a:pt x="172" y="154"/>
                    </a:cubicBezTo>
                    <a:lnTo>
                      <a:pt x="172" y="13"/>
                    </a:lnTo>
                    <a:close/>
                    <a:moveTo>
                      <a:pt x="245" y="63"/>
                    </a:moveTo>
                    <a:cubicBezTo>
                      <a:pt x="245" y="56"/>
                      <a:pt x="239" y="50"/>
                      <a:pt x="232" y="50"/>
                    </a:cubicBezTo>
                    <a:cubicBezTo>
                      <a:pt x="225" y="50"/>
                      <a:pt x="219" y="56"/>
                      <a:pt x="219" y="63"/>
                    </a:cubicBezTo>
                    <a:cubicBezTo>
                      <a:pt x="219" y="128"/>
                      <a:pt x="219" y="128"/>
                      <a:pt x="219" y="128"/>
                    </a:cubicBezTo>
                    <a:cubicBezTo>
                      <a:pt x="219" y="135"/>
                      <a:pt x="225" y="141"/>
                      <a:pt x="232" y="141"/>
                    </a:cubicBezTo>
                    <a:cubicBezTo>
                      <a:pt x="239" y="141"/>
                      <a:pt x="245" y="135"/>
                      <a:pt x="245" y="128"/>
                    </a:cubicBezTo>
                    <a:lnTo>
                      <a:pt x="245" y="63"/>
                    </a:lnTo>
                    <a:close/>
                    <a:moveTo>
                      <a:pt x="318" y="100"/>
                    </a:moveTo>
                    <a:cubicBezTo>
                      <a:pt x="318" y="93"/>
                      <a:pt x="312" y="87"/>
                      <a:pt x="305" y="87"/>
                    </a:cubicBezTo>
                    <a:cubicBezTo>
                      <a:pt x="298" y="87"/>
                      <a:pt x="292" y="93"/>
                      <a:pt x="292" y="100"/>
                    </a:cubicBezTo>
                    <a:cubicBezTo>
                      <a:pt x="292" y="128"/>
                      <a:pt x="292" y="128"/>
                      <a:pt x="292" y="128"/>
                    </a:cubicBezTo>
                    <a:cubicBezTo>
                      <a:pt x="292" y="135"/>
                      <a:pt x="298" y="141"/>
                      <a:pt x="305" y="141"/>
                    </a:cubicBezTo>
                    <a:cubicBezTo>
                      <a:pt x="312" y="141"/>
                      <a:pt x="318" y="135"/>
                      <a:pt x="318" y="128"/>
                    </a:cubicBezTo>
                    <a:lnTo>
                      <a:pt x="318" y="100"/>
                    </a:lnTo>
                    <a:close/>
                    <a:moveTo>
                      <a:pt x="391" y="63"/>
                    </a:moveTo>
                    <a:cubicBezTo>
                      <a:pt x="391" y="56"/>
                      <a:pt x="385" y="50"/>
                      <a:pt x="378" y="50"/>
                    </a:cubicBezTo>
                    <a:cubicBezTo>
                      <a:pt x="371" y="50"/>
                      <a:pt x="365" y="56"/>
                      <a:pt x="365" y="63"/>
                    </a:cubicBezTo>
                    <a:cubicBezTo>
                      <a:pt x="365" y="128"/>
                      <a:pt x="365" y="128"/>
                      <a:pt x="365" y="128"/>
                    </a:cubicBezTo>
                    <a:cubicBezTo>
                      <a:pt x="365" y="135"/>
                      <a:pt x="371" y="141"/>
                      <a:pt x="378" y="141"/>
                    </a:cubicBezTo>
                    <a:cubicBezTo>
                      <a:pt x="385" y="141"/>
                      <a:pt x="391" y="135"/>
                      <a:pt x="391" y="128"/>
                    </a:cubicBezTo>
                    <a:lnTo>
                      <a:pt x="391" y="63"/>
                    </a:lnTo>
                    <a:close/>
                    <a:moveTo>
                      <a:pt x="464" y="13"/>
                    </a:moveTo>
                    <a:cubicBezTo>
                      <a:pt x="464" y="6"/>
                      <a:pt x="458" y="0"/>
                      <a:pt x="451" y="0"/>
                    </a:cubicBezTo>
                    <a:cubicBezTo>
                      <a:pt x="444" y="0"/>
                      <a:pt x="438" y="6"/>
                      <a:pt x="438" y="13"/>
                    </a:cubicBezTo>
                    <a:cubicBezTo>
                      <a:pt x="438" y="154"/>
                      <a:pt x="438" y="154"/>
                      <a:pt x="438" y="154"/>
                    </a:cubicBezTo>
                    <a:cubicBezTo>
                      <a:pt x="438" y="161"/>
                      <a:pt x="444" y="167"/>
                      <a:pt x="451" y="167"/>
                    </a:cubicBezTo>
                    <a:cubicBezTo>
                      <a:pt x="458" y="167"/>
                      <a:pt x="464" y="161"/>
                      <a:pt x="464" y="154"/>
                    </a:cubicBezTo>
                    <a:lnTo>
                      <a:pt x="464" y="13"/>
                    </a:lnTo>
                    <a:close/>
                    <a:moveTo>
                      <a:pt x="537" y="63"/>
                    </a:moveTo>
                    <a:cubicBezTo>
                      <a:pt x="537" y="56"/>
                      <a:pt x="531" y="50"/>
                      <a:pt x="524" y="50"/>
                    </a:cubicBezTo>
                    <a:cubicBezTo>
                      <a:pt x="516" y="50"/>
                      <a:pt x="510" y="56"/>
                      <a:pt x="510" y="63"/>
                    </a:cubicBezTo>
                    <a:cubicBezTo>
                      <a:pt x="510" y="128"/>
                      <a:pt x="510" y="128"/>
                      <a:pt x="510" y="128"/>
                    </a:cubicBezTo>
                    <a:cubicBezTo>
                      <a:pt x="510" y="135"/>
                      <a:pt x="516" y="141"/>
                      <a:pt x="524" y="141"/>
                    </a:cubicBezTo>
                    <a:cubicBezTo>
                      <a:pt x="531" y="141"/>
                      <a:pt x="537" y="135"/>
                      <a:pt x="537" y="128"/>
                    </a:cubicBezTo>
                    <a:lnTo>
                      <a:pt x="537" y="63"/>
                    </a:lnTo>
                    <a:close/>
                    <a:moveTo>
                      <a:pt x="610" y="100"/>
                    </a:moveTo>
                    <a:cubicBezTo>
                      <a:pt x="610" y="93"/>
                      <a:pt x="604" y="87"/>
                      <a:pt x="597" y="87"/>
                    </a:cubicBezTo>
                    <a:cubicBezTo>
                      <a:pt x="589" y="87"/>
                      <a:pt x="583" y="93"/>
                      <a:pt x="583" y="100"/>
                    </a:cubicBezTo>
                    <a:cubicBezTo>
                      <a:pt x="583" y="128"/>
                      <a:pt x="583" y="128"/>
                      <a:pt x="583" y="128"/>
                    </a:cubicBezTo>
                    <a:cubicBezTo>
                      <a:pt x="583" y="135"/>
                      <a:pt x="589" y="141"/>
                      <a:pt x="597" y="141"/>
                    </a:cubicBezTo>
                    <a:cubicBezTo>
                      <a:pt x="604" y="141"/>
                      <a:pt x="610" y="135"/>
                      <a:pt x="610" y="128"/>
                    </a:cubicBezTo>
                    <a:lnTo>
                      <a:pt x="610" y="100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ZA" dirty="0"/>
              </a:p>
            </p:txBody>
          </p:sp>
          <p:sp>
            <p:nvSpPr>
              <p:cNvPr id="18" name="Freeform 17"/>
              <p:cNvSpPr>
                <a:spLocks noEditPoints="1"/>
              </p:cNvSpPr>
              <p:nvPr/>
            </p:nvSpPr>
            <p:spPr bwMode="auto">
              <a:xfrm>
                <a:off x="3787" y="2866"/>
                <a:ext cx="679" cy="130"/>
              </a:xfrm>
              <a:custGeom>
                <a:avLst/>
                <a:gdLst/>
                <a:ahLst/>
                <a:cxnLst>
                  <a:cxn ang="0">
                    <a:pos x="144" y="108"/>
                  </a:cxn>
                  <a:cxn ang="0">
                    <a:pos x="118" y="108"/>
                  </a:cxn>
                  <a:cxn ang="0">
                    <a:pos x="118" y="2"/>
                  </a:cxn>
                  <a:cxn ang="0">
                    <a:pos x="144" y="2"/>
                  </a:cxn>
                  <a:cxn ang="0">
                    <a:pos x="144" y="108"/>
                  </a:cxn>
                  <a:cxn ang="0">
                    <a:pos x="360" y="4"/>
                  </a:cxn>
                  <a:cxn ang="0">
                    <a:pos x="336" y="0"/>
                  </a:cxn>
                  <a:cxn ang="0">
                    <a:pos x="279" y="55"/>
                  </a:cxn>
                  <a:cxn ang="0">
                    <a:pos x="336" y="110"/>
                  </a:cxn>
                  <a:cxn ang="0">
                    <a:pos x="360" y="106"/>
                  </a:cxn>
                  <a:cxn ang="0">
                    <a:pos x="360" y="77"/>
                  </a:cxn>
                  <a:cxn ang="0">
                    <a:pos x="337" y="83"/>
                  </a:cxn>
                  <a:cxn ang="0">
                    <a:pos x="308" y="55"/>
                  </a:cxn>
                  <a:cxn ang="0">
                    <a:pos x="337" y="26"/>
                  </a:cxn>
                  <a:cxn ang="0">
                    <a:pos x="360" y="32"/>
                  </a:cxn>
                  <a:cxn ang="0">
                    <a:pos x="360" y="4"/>
                  </a:cxn>
                  <a:cxn ang="0">
                    <a:pos x="81" y="4"/>
                  </a:cxn>
                  <a:cxn ang="0">
                    <a:pos x="56" y="0"/>
                  </a:cxn>
                  <a:cxn ang="0">
                    <a:pos x="0" y="55"/>
                  </a:cxn>
                  <a:cxn ang="0">
                    <a:pos x="56" y="110"/>
                  </a:cxn>
                  <a:cxn ang="0">
                    <a:pos x="81" y="106"/>
                  </a:cxn>
                  <a:cxn ang="0">
                    <a:pos x="81" y="77"/>
                  </a:cxn>
                  <a:cxn ang="0">
                    <a:pos x="58" y="83"/>
                  </a:cxn>
                  <a:cxn ang="0">
                    <a:pos x="29" y="55"/>
                  </a:cxn>
                  <a:cxn ang="0">
                    <a:pos x="58" y="26"/>
                  </a:cxn>
                  <a:cxn ang="0">
                    <a:pos x="81" y="32"/>
                  </a:cxn>
                  <a:cxn ang="0">
                    <a:pos x="81" y="4"/>
                  </a:cxn>
                  <a:cxn ang="0">
                    <a:pos x="444" y="0"/>
                  </a:cxn>
                  <a:cxn ang="0">
                    <a:pos x="388" y="55"/>
                  </a:cxn>
                  <a:cxn ang="0">
                    <a:pos x="444" y="110"/>
                  </a:cxn>
                  <a:cxn ang="0">
                    <a:pos x="500" y="55"/>
                  </a:cxn>
                  <a:cxn ang="0">
                    <a:pos x="444" y="0"/>
                  </a:cxn>
                  <a:cxn ang="0">
                    <a:pos x="472" y="55"/>
                  </a:cxn>
                  <a:cxn ang="0">
                    <a:pos x="444" y="83"/>
                  </a:cxn>
                  <a:cxn ang="0">
                    <a:pos x="416" y="55"/>
                  </a:cxn>
                  <a:cxn ang="0">
                    <a:pos x="444" y="27"/>
                  </a:cxn>
                  <a:cxn ang="0">
                    <a:pos x="472" y="55"/>
                  </a:cxn>
                  <a:cxn ang="0">
                    <a:pos x="528" y="83"/>
                  </a:cxn>
                  <a:cxn ang="0">
                    <a:pos x="528" y="86"/>
                  </a:cxn>
                  <a:cxn ang="0">
                    <a:pos x="537" y="86"/>
                  </a:cxn>
                  <a:cxn ang="0">
                    <a:pos x="537" y="108"/>
                  </a:cxn>
                  <a:cxn ang="0">
                    <a:pos x="540" y="108"/>
                  </a:cxn>
                  <a:cxn ang="0">
                    <a:pos x="540" y="86"/>
                  </a:cxn>
                  <a:cxn ang="0">
                    <a:pos x="549" y="86"/>
                  </a:cxn>
                  <a:cxn ang="0">
                    <a:pos x="549" y="83"/>
                  </a:cxn>
                  <a:cxn ang="0">
                    <a:pos x="528" y="83"/>
                  </a:cxn>
                  <a:cxn ang="0">
                    <a:pos x="551" y="108"/>
                  </a:cxn>
                  <a:cxn ang="0">
                    <a:pos x="554" y="108"/>
                  </a:cxn>
                  <a:cxn ang="0">
                    <a:pos x="554" y="87"/>
                  </a:cxn>
                  <a:cxn ang="0">
                    <a:pos x="554" y="87"/>
                  </a:cxn>
                  <a:cxn ang="0">
                    <a:pos x="562" y="108"/>
                  </a:cxn>
                  <a:cxn ang="0">
                    <a:pos x="565" y="108"/>
                  </a:cxn>
                  <a:cxn ang="0">
                    <a:pos x="573" y="87"/>
                  </a:cxn>
                  <a:cxn ang="0">
                    <a:pos x="573" y="87"/>
                  </a:cxn>
                  <a:cxn ang="0">
                    <a:pos x="573" y="108"/>
                  </a:cxn>
                  <a:cxn ang="0">
                    <a:pos x="576" y="108"/>
                  </a:cxn>
                  <a:cxn ang="0">
                    <a:pos x="576" y="83"/>
                  </a:cxn>
                  <a:cxn ang="0">
                    <a:pos x="571" y="83"/>
                  </a:cxn>
                  <a:cxn ang="0">
                    <a:pos x="564" y="103"/>
                  </a:cxn>
                  <a:cxn ang="0">
                    <a:pos x="564" y="103"/>
                  </a:cxn>
                  <a:cxn ang="0">
                    <a:pos x="556" y="83"/>
                  </a:cxn>
                  <a:cxn ang="0">
                    <a:pos x="551" y="83"/>
                  </a:cxn>
                  <a:cxn ang="0">
                    <a:pos x="551" y="108"/>
                  </a:cxn>
                </a:cxnLst>
                <a:rect l="0" t="0" r="r" b="b"/>
                <a:pathLst>
                  <a:path w="576" h="110">
                    <a:moveTo>
                      <a:pt x="144" y="108"/>
                    </a:moveTo>
                    <a:cubicBezTo>
                      <a:pt x="118" y="108"/>
                      <a:pt x="118" y="108"/>
                      <a:pt x="118" y="108"/>
                    </a:cubicBezTo>
                    <a:cubicBezTo>
                      <a:pt x="118" y="2"/>
                      <a:pt x="118" y="2"/>
                      <a:pt x="118" y="2"/>
                    </a:cubicBezTo>
                    <a:cubicBezTo>
                      <a:pt x="144" y="2"/>
                      <a:pt x="144" y="2"/>
                      <a:pt x="144" y="2"/>
                    </a:cubicBezTo>
                    <a:lnTo>
                      <a:pt x="144" y="108"/>
                    </a:lnTo>
                    <a:close/>
                    <a:moveTo>
                      <a:pt x="360" y="4"/>
                    </a:moveTo>
                    <a:cubicBezTo>
                      <a:pt x="357" y="3"/>
                      <a:pt x="348" y="0"/>
                      <a:pt x="336" y="0"/>
                    </a:cubicBezTo>
                    <a:cubicBezTo>
                      <a:pt x="303" y="0"/>
                      <a:pt x="279" y="23"/>
                      <a:pt x="279" y="55"/>
                    </a:cubicBezTo>
                    <a:cubicBezTo>
                      <a:pt x="279" y="89"/>
                      <a:pt x="306" y="110"/>
                      <a:pt x="336" y="110"/>
                    </a:cubicBezTo>
                    <a:cubicBezTo>
                      <a:pt x="347" y="110"/>
                      <a:pt x="357" y="107"/>
                      <a:pt x="360" y="106"/>
                    </a:cubicBezTo>
                    <a:cubicBezTo>
                      <a:pt x="360" y="77"/>
                      <a:pt x="360" y="77"/>
                      <a:pt x="360" y="77"/>
                    </a:cubicBezTo>
                    <a:cubicBezTo>
                      <a:pt x="359" y="78"/>
                      <a:pt x="350" y="83"/>
                      <a:pt x="337" y="83"/>
                    </a:cubicBezTo>
                    <a:cubicBezTo>
                      <a:pt x="320" y="83"/>
                      <a:pt x="308" y="70"/>
                      <a:pt x="308" y="55"/>
                    </a:cubicBezTo>
                    <a:cubicBezTo>
                      <a:pt x="308" y="38"/>
                      <a:pt x="320" y="26"/>
                      <a:pt x="337" y="26"/>
                    </a:cubicBezTo>
                    <a:cubicBezTo>
                      <a:pt x="350" y="26"/>
                      <a:pt x="359" y="32"/>
                      <a:pt x="360" y="32"/>
                    </a:cubicBezTo>
                    <a:lnTo>
                      <a:pt x="360" y="4"/>
                    </a:lnTo>
                    <a:close/>
                    <a:moveTo>
                      <a:pt x="81" y="4"/>
                    </a:moveTo>
                    <a:cubicBezTo>
                      <a:pt x="78" y="3"/>
                      <a:pt x="69" y="0"/>
                      <a:pt x="56" y="0"/>
                    </a:cubicBezTo>
                    <a:cubicBezTo>
                      <a:pt x="24" y="0"/>
                      <a:pt x="0" y="23"/>
                      <a:pt x="0" y="55"/>
                    </a:cubicBezTo>
                    <a:cubicBezTo>
                      <a:pt x="0" y="89"/>
                      <a:pt x="26" y="110"/>
                      <a:pt x="56" y="110"/>
                    </a:cubicBezTo>
                    <a:cubicBezTo>
                      <a:pt x="68" y="110"/>
                      <a:pt x="77" y="107"/>
                      <a:pt x="81" y="106"/>
                    </a:cubicBezTo>
                    <a:cubicBezTo>
                      <a:pt x="81" y="77"/>
                      <a:pt x="81" y="77"/>
                      <a:pt x="81" y="77"/>
                    </a:cubicBezTo>
                    <a:cubicBezTo>
                      <a:pt x="80" y="78"/>
                      <a:pt x="71" y="83"/>
                      <a:pt x="58" y="83"/>
                    </a:cubicBezTo>
                    <a:cubicBezTo>
                      <a:pt x="40" y="83"/>
                      <a:pt x="29" y="70"/>
                      <a:pt x="29" y="55"/>
                    </a:cubicBezTo>
                    <a:cubicBezTo>
                      <a:pt x="29" y="38"/>
                      <a:pt x="41" y="26"/>
                      <a:pt x="58" y="26"/>
                    </a:cubicBezTo>
                    <a:cubicBezTo>
                      <a:pt x="71" y="26"/>
                      <a:pt x="80" y="32"/>
                      <a:pt x="81" y="32"/>
                    </a:cubicBezTo>
                    <a:lnTo>
                      <a:pt x="81" y="4"/>
                    </a:lnTo>
                    <a:close/>
                    <a:moveTo>
                      <a:pt x="444" y="0"/>
                    </a:moveTo>
                    <a:cubicBezTo>
                      <a:pt x="411" y="0"/>
                      <a:pt x="388" y="24"/>
                      <a:pt x="388" y="55"/>
                    </a:cubicBezTo>
                    <a:cubicBezTo>
                      <a:pt x="388" y="85"/>
                      <a:pt x="411" y="110"/>
                      <a:pt x="444" y="110"/>
                    </a:cubicBezTo>
                    <a:cubicBezTo>
                      <a:pt x="477" y="110"/>
                      <a:pt x="500" y="85"/>
                      <a:pt x="500" y="55"/>
                    </a:cubicBezTo>
                    <a:cubicBezTo>
                      <a:pt x="500" y="24"/>
                      <a:pt x="477" y="0"/>
                      <a:pt x="444" y="0"/>
                    </a:cubicBezTo>
                    <a:close/>
                    <a:moveTo>
                      <a:pt x="472" y="55"/>
                    </a:moveTo>
                    <a:cubicBezTo>
                      <a:pt x="472" y="70"/>
                      <a:pt x="460" y="83"/>
                      <a:pt x="444" y="83"/>
                    </a:cubicBezTo>
                    <a:cubicBezTo>
                      <a:pt x="428" y="83"/>
                      <a:pt x="416" y="70"/>
                      <a:pt x="416" y="55"/>
                    </a:cubicBezTo>
                    <a:cubicBezTo>
                      <a:pt x="416" y="39"/>
                      <a:pt x="428" y="27"/>
                      <a:pt x="444" y="27"/>
                    </a:cubicBezTo>
                    <a:cubicBezTo>
                      <a:pt x="460" y="27"/>
                      <a:pt x="472" y="39"/>
                      <a:pt x="472" y="55"/>
                    </a:cubicBezTo>
                    <a:close/>
                    <a:moveTo>
                      <a:pt x="528" y="83"/>
                    </a:moveTo>
                    <a:cubicBezTo>
                      <a:pt x="528" y="86"/>
                      <a:pt x="528" y="86"/>
                      <a:pt x="528" y="86"/>
                    </a:cubicBezTo>
                    <a:cubicBezTo>
                      <a:pt x="537" y="86"/>
                      <a:pt x="537" y="86"/>
                      <a:pt x="537" y="86"/>
                    </a:cubicBezTo>
                    <a:cubicBezTo>
                      <a:pt x="537" y="108"/>
                      <a:pt x="537" y="108"/>
                      <a:pt x="537" y="108"/>
                    </a:cubicBezTo>
                    <a:cubicBezTo>
                      <a:pt x="540" y="108"/>
                      <a:pt x="540" y="108"/>
                      <a:pt x="540" y="108"/>
                    </a:cubicBezTo>
                    <a:cubicBezTo>
                      <a:pt x="540" y="86"/>
                      <a:pt x="540" y="86"/>
                      <a:pt x="540" y="86"/>
                    </a:cubicBezTo>
                    <a:cubicBezTo>
                      <a:pt x="549" y="86"/>
                      <a:pt x="549" y="86"/>
                      <a:pt x="549" y="86"/>
                    </a:cubicBezTo>
                    <a:cubicBezTo>
                      <a:pt x="549" y="83"/>
                      <a:pt x="549" y="83"/>
                      <a:pt x="549" y="83"/>
                    </a:cubicBezTo>
                    <a:lnTo>
                      <a:pt x="528" y="83"/>
                    </a:lnTo>
                    <a:close/>
                    <a:moveTo>
                      <a:pt x="551" y="108"/>
                    </a:moveTo>
                    <a:cubicBezTo>
                      <a:pt x="554" y="108"/>
                      <a:pt x="554" y="108"/>
                      <a:pt x="554" y="108"/>
                    </a:cubicBezTo>
                    <a:cubicBezTo>
                      <a:pt x="554" y="87"/>
                      <a:pt x="554" y="87"/>
                      <a:pt x="554" y="87"/>
                    </a:cubicBezTo>
                    <a:cubicBezTo>
                      <a:pt x="554" y="87"/>
                      <a:pt x="554" y="87"/>
                      <a:pt x="554" y="87"/>
                    </a:cubicBezTo>
                    <a:cubicBezTo>
                      <a:pt x="562" y="108"/>
                      <a:pt x="562" y="108"/>
                      <a:pt x="562" y="108"/>
                    </a:cubicBezTo>
                    <a:cubicBezTo>
                      <a:pt x="565" y="108"/>
                      <a:pt x="565" y="108"/>
                      <a:pt x="565" y="108"/>
                    </a:cubicBezTo>
                    <a:cubicBezTo>
                      <a:pt x="573" y="87"/>
                      <a:pt x="573" y="87"/>
                      <a:pt x="573" y="87"/>
                    </a:cubicBezTo>
                    <a:cubicBezTo>
                      <a:pt x="573" y="87"/>
                      <a:pt x="573" y="87"/>
                      <a:pt x="573" y="87"/>
                    </a:cubicBezTo>
                    <a:cubicBezTo>
                      <a:pt x="573" y="108"/>
                      <a:pt x="573" y="108"/>
                      <a:pt x="573" y="108"/>
                    </a:cubicBezTo>
                    <a:cubicBezTo>
                      <a:pt x="576" y="108"/>
                      <a:pt x="576" y="108"/>
                      <a:pt x="576" y="108"/>
                    </a:cubicBezTo>
                    <a:cubicBezTo>
                      <a:pt x="576" y="83"/>
                      <a:pt x="576" y="83"/>
                      <a:pt x="576" y="83"/>
                    </a:cubicBezTo>
                    <a:cubicBezTo>
                      <a:pt x="571" y="83"/>
                      <a:pt x="571" y="83"/>
                      <a:pt x="571" y="83"/>
                    </a:cubicBezTo>
                    <a:cubicBezTo>
                      <a:pt x="564" y="103"/>
                      <a:pt x="564" y="103"/>
                      <a:pt x="564" y="103"/>
                    </a:cubicBezTo>
                    <a:cubicBezTo>
                      <a:pt x="564" y="103"/>
                      <a:pt x="564" y="103"/>
                      <a:pt x="564" y="103"/>
                    </a:cubicBezTo>
                    <a:cubicBezTo>
                      <a:pt x="556" y="83"/>
                      <a:pt x="556" y="83"/>
                      <a:pt x="556" y="83"/>
                    </a:cubicBezTo>
                    <a:cubicBezTo>
                      <a:pt x="551" y="83"/>
                      <a:pt x="551" y="83"/>
                      <a:pt x="551" y="83"/>
                    </a:cubicBezTo>
                    <a:lnTo>
                      <a:pt x="551" y="108"/>
                    </a:lnTo>
                    <a:close/>
                  </a:path>
                </a:pathLst>
              </a:custGeom>
              <a:solidFill>
                <a:srgbClr val="B21A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ZA" dirty="0"/>
              </a:p>
            </p:txBody>
          </p:sp>
          <p:sp>
            <p:nvSpPr>
              <p:cNvPr id="19" name="Freeform 18"/>
              <p:cNvSpPr>
                <a:spLocks noEditPoints="1"/>
              </p:cNvSpPr>
              <p:nvPr/>
            </p:nvSpPr>
            <p:spPr bwMode="auto">
              <a:xfrm>
                <a:off x="3757" y="3172"/>
                <a:ext cx="647" cy="236"/>
              </a:xfrm>
              <a:custGeom>
                <a:avLst/>
                <a:gdLst/>
                <a:ahLst/>
                <a:cxnLst>
                  <a:cxn ang="0">
                    <a:pos x="69" y="165"/>
                  </a:cxn>
                  <a:cxn ang="0">
                    <a:pos x="91" y="154"/>
                  </a:cxn>
                  <a:cxn ang="0">
                    <a:pos x="170" y="163"/>
                  </a:cxn>
                  <a:cxn ang="0">
                    <a:pos x="156" y="148"/>
                  </a:cxn>
                  <a:cxn ang="0">
                    <a:pos x="170" y="163"/>
                  </a:cxn>
                  <a:cxn ang="0">
                    <a:pos x="214" y="181"/>
                  </a:cxn>
                  <a:cxn ang="0">
                    <a:pos x="199" y="150"/>
                  </a:cxn>
                  <a:cxn ang="0">
                    <a:pos x="181" y="146"/>
                  </a:cxn>
                  <a:cxn ang="0">
                    <a:pos x="213" y="160"/>
                  </a:cxn>
                  <a:cxn ang="0">
                    <a:pos x="275" y="136"/>
                  </a:cxn>
                  <a:cxn ang="0">
                    <a:pos x="276" y="181"/>
                  </a:cxn>
                  <a:cxn ang="0">
                    <a:pos x="260" y="130"/>
                  </a:cxn>
                  <a:cxn ang="0">
                    <a:pos x="264" y="140"/>
                  </a:cxn>
                  <a:cxn ang="0">
                    <a:pos x="326" y="182"/>
                  </a:cxn>
                  <a:cxn ang="0">
                    <a:pos x="314" y="159"/>
                  </a:cxn>
                  <a:cxn ang="0">
                    <a:pos x="425" y="151"/>
                  </a:cxn>
                  <a:cxn ang="0">
                    <a:pos x="393" y="151"/>
                  </a:cxn>
                  <a:cxn ang="0">
                    <a:pos x="362" y="144"/>
                  </a:cxn>
                  <a:cxn ang="0">
                    <a:pos x="390" y="130"/>
                  </a:cxn>
                  <a:cxn ang="0">
                    <a:pos x="440" y="181"/>
                  </a:cxn>
                  <a:cxn ang="0">
                    <a:pos x="456" y="200"/>
                  </a:cxn>
                  <a:cxn ang="0">
                    <a:pos x="447" y="131"/>
                  </a:cxn>
                  <a:cxn ang="0">
                    <a:pos x="499" y="131"/>
                  </a:cxn>
                  <a:cxn ang="0">
                    <a:pos x="44" y="0"/>
                  </a:cxn>
                  <a:cxn ang="0">
                    <a:pos x="14" y="23"/>
                  </a:cxn>
                  <a:cxn ang="0">
                    <a:pos x="83" y="47"/>
                  </a:cxn>
                  <a:cxn ang="0">
                    <a:pos x="68" y="44"/>
                  </a:cxn>
                  <a:cxn ang="0">
                    <a:pos x="105" y="38"/>
                  </a:cxn>
                  <a:cxn ang="0">
                    <a:pos x="157" y="69"/>
                  </a:cxn>
                  <a:cxn ang="0">
                    <a:pos x="124" y="19"/>
                  </a:cxn>
                  <a:cxn ang="0">
                    <a:pos x="156" y="19"/>
                  </a:cxn>
                  <a:cxn ang="0">
                    <a:pos x="157" y="59"/>
                  </a:cxn>
                  <a:cxn ang="0">
                    <a:pos x="213" y="19"/>
                  </a:cxn>
                  <a:cxn ang="0">
                    <a:pos x="229" y="69"/>
                  </a:cxn>
                  <a:cxn ang="0">
                    <a:pos x="180" y="69"/>
                  </a:cxn>
                  <a:cxn ang="0">
                    <a:pos x="275" y="70"/>
                  </a:cxn>
                  <a:cxn ang="0">
                    <a:pos x="287" y="44"/>
                  </a:cxn>
                  <a:cxn ang="0">
                    <a:pos x="344" y="18"/>
                  </a:cxn>
                  <a:cxn ang="0">
                    <a:pos x="311" y="69"/>
                  </a:cxn>
                  <a:cxn ang="0">
                    <a:pos x="325" y="26"/>
                  </a:cxn>
                  <a:cxn ang="0">
                    <a:pos x="385" y="19"/>
                  </a:cxn>
                  <a:cxn ang="0">
                    <a:pos x="367" y="41"/>
                  </a:cxn>
                  <a:cxn ang="0">
                    <a:pos x="413" y="0"/>
                  </a:cxn>
                  <a:cxn ang="0">
                    <a:pos x="427" y="19"/>
                  </a:cxn>
                  <a:cxn ang="0">
                    <a:pos x="440" y="31"/>
                  </a:cxn>
                  <a:cxn ang="0">
                    <a:pos x="468" y="18"/>
                  </a:cxn>
                  <a:cxn ang="0">
                    <a:pos x="463" y="29"/>
                  </a:cxn>
                  <a:cxn ang="0">
                    <a:pos x="534" y="24"/>
                  </a:cxn>
                  <a:cxn ang="0">
                    <a:pos x="547" y="64"/>
                  </a:cxn>
                  <a:cxn ang="0">
                    <a:pos x="533" y="68"/>
                  </a:cxn>
                  <a:cxn ang="0">
                    <a:pos x="533" y="42"/>
                  </a:cxn>
                </a:cxnLst>
                <a:rect l="0" t="0" r="r" b="b"/>
                <a:pathLst>
                  <a:path w="548" h="200">
                    <a:moveTo>
                      <a:pt x="90" y="112"/>
                    </a:moveTo>
                    <a:cubicBezTo>
                      <a:pt x="116" y="181"/>
                      <a:pt x="116" y="181"/>
                      <a:pt x="116" y="181"/>
                    </a:cubicBezTo>
                    <a:cubicBezTo>
                      <a:pt x="100" y="181"/>
                      <a:pt x="100" y="181"/>
                      <a:pt x="100" y="181"/>
                    </a:cubicBezTo>
                    <a:cubicBezTo>
                      <a:pt x="95" y="165"/>
                      <a:pt x="95" y="165"/>
                      <a:pt x="95" y="165"/>
                    </a:cubicBezTo>
                    <a:cubicBezTo>
                      <a:pt x="69" y="165"/>
                      <a:pt x="69" y="165"/>
                      <a:pt x="69" y="165"/>
                    </a:cubicBezTo>
                    <a:cubicBezTo>
                      <a:pt x="64" y="181"/>
                      <a:pt x="64" y="181"/>
                      <a:pt x="64" y="181"/>
                    </a:cubicBezTo>
                    <a:cubicBezTo>
                      <a:pt x="49" y="181"/>
                      <a:pt x="49" y="181"/>
                      <a:pt x="49" y="181"/>
                    </a:cubicBezTo>
                    <a:cubicBezTo>
                      <a:pt x="75" y="112"/>
                      <a:pt x="75" y="112"/>
                      <a:pt x="75" y="112"/>
                    </a:cubicBezTo>
                    <a:lnTo>
                      <a:pt x="90" y="112"/>
                    </a:lnTo>
                    <a:close/>
                    <a:moveTo>
                      <a:pt x="91" y="154"/>
                    </a:moveTo>
                    <a:cubicBezTo>
                      <a:pt x="82" y="129"/>
                      <a:pt x="82" y="129"/>
                      <a:pt x="82" y="129"/>
                    </a:cubicBezTo>
                    <a:cubicBezTo>
                      <a:pt x="82" y="129"/>
                      <a:pt x="82" y="129"/>
                      <a:pt x="82" y="129"/>
                    </a:cubicBezTo>
                    <a:cubicBezTo>
                      <a:pt x="73" y="154"/>
                      <a:pt x="73" y="154"/>
                      <a:pt x="73" y="154"/>
                    </a:cubicBezTo>
                    <a:lnTo>
                      <a:pt x="91" y="154"/>
                    </a:lnTo>
                    <a:close/>
                    <a:moveTo>
                      <a:pt x="170" y="163"/>
                    </a:moveTo>
                    <a:cubicBezTo>
                      <a:pt x="170" y="170"/>
                      <a:pt x="164" y="182"/>
                      <a:pt x="146" y="182"/>
                    </a:cubicBezTo>
                    <a:cubicBezTo>
                      <a:pt x="131" y="182"/>
                      <a:pt x="120" y="172"/>
                      <a:pt x="120" y="156"/>
                    </a:cubicBezTo>
                    <a:cubicBezTo>
                      <a:pt x="120" y="140"/>
                      <a:pt x="131" y="130"/>
                      <a:pt x="146" y="130"/>
                    </a:cubicBezTo>
                    <a:cubicBezTo>
                      <a:pt x="164" y="130"/>
                      <a:pt x="170" y="141"/>
                      <a:pt x="170" y="148"/>
                    </a:cubicBezTo>
                    <a:cubicBezTo>
                      <a:pt x="156" y="148"/>
                      <a:pt x="156" y="148"/>
                      <a:pt x="156" y="148"/>
                    </a:cubicBezTo>
                    <a:cubicBezTo>
                      <a:pt x="155" y="144"/>
                      <a:pt x="152" y="140"/>
                      <a:pt x="146" y="140"/>
                    </a:cubicBezTo>
                    <a:cubicBezTo>
                      <a:pt x="137" y="140"/>
                      <a:pt x="134" y="149"/>
                      <a:pt x="134" y="156"/>
                    </a:cubicBezTo>
                    <a:cubicBezTo>
                      <a:pt x="134" y="165"/>
                      <a:pt x="138" y="172"/>
                      <a:pt x="146" y="172"/>
                    </a:cubicBezTo>
                    <a:cubicBezTo>
                      <a:pt x="152" y="172"/>
                      <a:pt x="156" y="167"/>
                      <a:pt x="157" y="163"/>
                    </a:cubicBezTo>
                    <a:lnTo>
                      <a:pt x="170" y="163"/>
                    </a:lnTo>
                    <a:close/>
                    <a:moveTo>
                      <a:pt x="204" y="130"/>
                    </a:moveTo>
                    <a:cubicBezTo>
                      <a:pt x="220" y="130"/>
                      <a:pt x="227" y="138"/>
                      <a:pt x="227" y="148"/>
                    </a:cubicBezTo>
                    <a:cubicBezTo>
                      <a:pt x="227" y="155"/>
                      <a:pt x="227" y="163"/>
                      <a:pt x="227" y="170"/>
                    </a:cubicBezTo>
                    <a:cubicBezTo>
                      <a:pt x="227" y="175"/>
                      <a:pt x="228" y="179"/>
                      <a:pt x="228" y="181"/>
                    </a:cubicBezTo>
                    <a:cubicBezTo>
                      <a:pt x="226" y="181"/>
                      <a:pt x="216" y="181"/>
                      <a:pt x="214" y="181"/>
                    </a:cubicBezTo>
                    <a:cubicBezTo>
                      <a:pt x="214" y="180"/>
                      <a:pt x="214" y="176"/>
                      <a:pt x="214" y="175"/>
                    </a:cubicBezTo>
                    <a:cubicBezTo>
                      <a:pt x="214" y="175"/>
                      <a:pt x="214" y="175"/>
                      <a:pt x="213" y="175"/>
                    </a:cubicBezTo>
                    <a:cubicBezTo>
                      <a:pt x="212" y="177"/>
                      <a:pt x="208" y="182"/>
                      <a:pt x="198" y="182"/>
                    </a:cubicBezTo>
                    <a:cubicBezTo>
                      <a:pt x="185" y="182"/>
                      <a:pt x="180" y="174"/>
                      <a:pt x="180" y="166"/>
                    </a:cubicBezTo>
                    <a:cubicBezTo>
                      <a:pt x="180" y="157"/>
                      <a:pt x="187" y="152"/>
                      <a:pt x="199" y="150"/>
                    </a:cubicBezTo>
                    <a:cubicBezTo>
                      <a:pt x="199" y="150"/>
                      <a:pt x="208" y="149"/>
                      <a:pt x="213" y="148"/>
                    </a:cubicBezTo>
                    <a:cubicBezTo>
                      <a:pt x="213" y="147"/>
                      <a:pt x="213" y="147"/>
                      <a:pt x="213" y="147"/>
                    </a:cubicBezTo>
                    <a:cubicBezTo>
                      <a:pt x="213" y="144"/>
                      <a:pt x="211" y="139"/>
                      <a:pt x="204" y="139"/>
                    </a:cubicBezTo>
                    <a:cubicBezTo>
                      <a:pt x="197" y="139"/>
                      <a:pt x="195" y="143"/>
                      <a:pt x="195" y="146"/>
                    </a:cubicBezTo>
                    <a:cubicBezTo>
                      <a:pt x="195" y="146"/>
                      <a:pt x="191" y="146"/>
                      <a:pt x="181" y="146"/>
                    </a:cubicBezTo>
                    <a:cubicBezTo>
                      <a:pt x="181" y="139"/>
                      <a:pt x="185" y="130"/>
                      <a:pt x="204" y="130"/>
                    </a:cubicBezTo>
                    <a:close/>
                    <a:moveTo>
                      <a:pt x="205" y="158"/>
                    </a:moveTo>
                    <a:cubicBezTo>
                      <a:pt x="197" y="160"/>
                      <a:pt x="194" y="162"/>
                      <a:pt x="194" y="165"/>
                    </a:cubicBezTo>
                    <a:cubicBezTo>
                      <a:pt x="194" y="169"/>
                      <a:pt x="197" y="172"/>
                      <a:pt x="202" y="172"/>
                    </a:cubicBezTo>
                    <a:cubicBezTo>
                      <a:pt x="210" y="172"/>
                      <a:pt x="213" y="167"/>
                      <a:pt x="213" y="160"/>
                    </a:cubicBezTo>
                    <a:cubicBezTo>
                      <a:pt x="213" y="160"/>
                      <a:pt x="213" y="159"/>
                      <a:pt x="213" y="157"/>
                    </a:cubicBezTo>
                    <a:cubicBezTo>
                      <a:pt x="210" y="157"/>
                      <a:pt x="205" y="158"/>
                      <a:pt x="205" y="158"/>
                    </a:cubicBezTo>
                    <a:close/>
                    <a:moveTo>
                      <a:pt x="260" y="130"/>
                    </a:moveTo>
                    <a:cubicBezTo>
                      <a:pt x="269" y="130"/>
                      <a:pt x="273" y="134"/>
                      <a:pt x="275" y="136"/>
                    </a:cubicBezTo>
                    <a:cubicBezTo>
                      <a:pt x="275" y="136"/>
                      <a:pt x="275" y="136"/>
                      <a:pt x="275" y="136"/>
                    </a:cubicBezTo>
                    <a:cubicBezTo>
                      <a:pt x="275" y="112"/>
                      <a:pt x="275" y="112"/>
                      <a:pt x="275" y="112"/>
                    </a:cubicBezTo>
                    <a:cubicBezTo>
                      <a:pt x="289" y="112"/>
                      <a:pt x="289" y="112"/>
                      <a:pt x="289" y="112"/>
                    </a:cubicBezTo>
                    <a:cubicBezTo>
                      <a:pt x="289" y="157"/>
                      <a:pt x="289" y="164"/>
                      <a:pt x="289" y="164"/>
                    </a:cubicBezTo>
                    <a:cubicBezTo>
                      <a:pt x="289" y="172"/>
                      <a:pt x="290" y="179"/>
                      <a:pt x="290" y="181"/>
                    </a:cubicBezTo>
                    <a:cubicBezTo>
                      <a:pt x="290" y="181"/>
                      <a:pt x="288" y="181"/>
                      <a:pt x="276" y="181"/>
                    </a:cubicBezTo>
                    <a:cubicBezTo>
                      <a:pt x="276" y="175"/>
                      <a:pt x="276" y="175"/>
                      <a:pt x="276" y="175"/>
                    </a:cubicBezTo>
                    <a:cubicBezTo>
                      <a:pt x="276" y="175"/>
                      <a:pt x="276" y="175"/>
                      <a:pt x="276" y="175"/>
                    </a:cubicBezTo>
                    <a:cubicBezTo>
                      <a:pt x="274" y="176"/>
                      <a:pt x="269" y="182"/>
                      <a:pt x="260" y="182"/>
                    </a:cubicBezTo>
                    <a:cubicBezTo>
                      <a:pt x="246" y="182"/>
                      <a:pt x="238" y="171"/>
                      <a:pt x="238" y="156"/>
                    </a:cubicBezTo>
                    <a:cubicBezTo>
                      <a:pt x="238" y="140"/>
                      <a:pt x="246" y="130"/>
                      <a:pt x="260" y="130"/>
                    </a:cubicBezTo>
                    <a:close/>
                    <a:moveTo>
                      <a:pt x="264" y="140"/>
                    </a:moveTo>
                    <a:cubicBezTo>
                      <a:pt x="256" y="140"/>
                      <a:pt x="252" y="148"/>
                      <a:pt x="252" y="156"/>
                    </a:cubicBezTo>
                    <a:cubicBezTo>
                      <a:pt x="252" y="164"/>
                      <a:pt x="256" y="172"/>
                      <a:pt x="264" y="172"/>
                    </a:cubicBezTo>
                    <a:cubicBezTo>
                      <a:pt x="271" y="172"/>
                      <a:pt x="276" y="165"/>
                      <a:pt x="276" y="156"/>
                    </a:cubicBezTo>
                    <a:cubicBezTo>
                      <a:pt x="276" y="149"/>
                      <a:pt x="273" y="140"/>
                      <a:pt x="264" y="140"/>
                    </a:cubicBezTo>
                    <a:close/>
                    <a:moveTo>
                      <a:pt x="314" y="159"/>
                    </a:moveTo>
                    <a:cubicBezTo>
                      <a:pt x="314" y="164"/>
                      <a:pt x="317" y="172"/>
                      <a:pt x="326" y="172"/>
                    </a:cubicBezTo>
                    <a:cubicBezTo>
                      <a:pt x="333" y="172"/>
                      <a:pt x="336" y="168"/>
                      <a:pt x="336" y="165"/>
                    </a:cubicBezTo>
                    <a:cubicBezTo>
                      <a:pt x="350" y="165"/>
                      <a:pt x="350" y="165"/>
                      <a:pt x="350" y="165"/>
                    </a:cubicBezTo>
                    <a:cubicBezTo>
                      <a:pt x="350" y="168"/>
                      <a:pt x="347" y="182"/>
                      <a:pt x="326" y="182"/>
                    </a:cubicBezTo>
                    <a:cubicBezTo>
                      <a:pt x="310" y="182"/>
                      <a:pt x="299" y="172"/>
                      <a:pt x="299" y="156"/>
                    </a:cubicBezTo>
                    <a:cubicBezTo>
                      <a:pt x="299" y="140"/>
                      <a:pt x="310" y="130"/>
                      <a:pt x="326" y="130"/>
                    </a:cubicBezTo>
                    <a:cubicBezTo>
                      <a:pt x="341" y="130"/>
                      <a:pt x="352" y="139"/>
                      <a:pt x="352" y="156"/>
                    </a:cubicBezTo>
                    <a:cubicBezTo>
                      <a:pt x="352" y="157"/>
                      <a:pt x="352" y="158"/>
                      <a:pt x="352" y="159"/>
                    </a:cubicBezTo>
                    <a:lnTo>
                      <a:pt x="314" y="159"/>
                    </a:lnTo>
                    <a:close/>
                    <a:moveTo>
                      <a:pt x="337" y="150"/>
                    </a:moveTo>
                    <a:cubicBezTo>
                      <a:pt x="337" y="146"/>
                      <a:pt x="333" y="140"/>
                      <a:pt x="326" y="140"/>
                    </a:cubicBezTo>
                    <a:cubicBezTo>
                      <a:pt x="319" y="140"/>
                      <a:pt x="315" y="145"/>
                      <a:pt x="314" y="150"/>
                    </a:cubicBezTo>
                    <a:lnTo>
                      <a:pt x="337" y="150"/>
                    </a:lnTo>
                    <a:close/>
                    <a:moveTo>
                      <a:pt x="425" y="151"/>
                    </a:moveTo>
                    <a:cubicBezTo>
                      <a:pt x="425" y="145"/>
                      <a:pt x="423" y="141"/>
                      <a:pt x="417" y="141"/>
                    </a:cubicBezTo>
                    <a:cubicBezTo>
                      <a:pt x="411" y="141"/>
                      <a:pt x="408" y="144"/>
                      <a:pt x="408" y="151"/>
                    </a:cubicBezTo>
                    <a:cubicBezTo>
                      <a:pt x="408" y="181"/>
                      <a:pt x="408" y="181"/>
                      <a:pt x="408" y="181"/>
                    </a:cubicBezTo>
                    <a:cubicBezTo>
                      <a:pt x="393" y="181"/>
                      <a:pt x="393" y="181"/>
                      <a:pt x="393" y="181"/>
                    </a:cubicBezTo>
                    <a:cubicBezTo>
                      <a:pt x="393" y="160"/>
                      <a:pt x="393" y="151"/>
                      <a:pt x="393" y="151"/>
                    </a:cubicBezTo>
                    <a:cubicBezTo>
                      <a:pt x="393" y="145"/>
                      <a:pt x="391" y="141"/>
                      <a:pt x="385" y="141"/>
                    </a:cubicBezTo>
                    <a:cubicBezTo>
                      <a:pt x="379" y="141"/>
                      <a:pt x="376" y="144"/>
                      <a:pt x="376" y="151"/>
                    </a:cubicBezTo>
                    <a:cubicBezTo>
                      <a:pt x="376" y="181"/>
                      <a:pt x="376" y="181"/>
                      <a:pt x="376" y="181"/>
                    </a:cubicBezTo>
                    <a:cubicBezTo>
                      <a:pt x="362" y="181"/>
                      <a:pt x="362" y="181"/>
                      <a:pt x="362" y="181"/>
                    </a:cubicBezTo>
                    <a:cubicBezTo>
                      <a:pt x="362" y="148"/>
                      <a:pt x="362" y="144"/>
                      <a:pt x="362" y="144"/>
                    </a:cubicBezTo>
                    <a:cubicBezTo>
                      <a:pt x="362" y="139"/>
                      <a:pt x="361" y="132"/>
                      <a:pt x="361" y="131"/>
                    </a:cubicBezTo>
                    <a:cubicBezTo>
                      <a:pt x="361" y="131"/>
                      <a:pt x="362" y="131"/>
                      <a:pt x="375" y="131"/>
                    </a:cubicBezTo>
                    <a:cubicBezTo>
                      <a:pt x="375" y="137"/>
                      <a:pt x="375" y="137"/>
                      <a:pt x="375" y="137"/>
                    </a:cubicBezTo>
                    <a:cubicBezTo>
                      <a:pt x="375" y="137"/>
                      <a:pt x="375" y="137"/>
                      <a:pt x="375" y="137"/>
                    </a:cubicBezTo>
                    <a:cubicBezTo>
                      <a:pt x="376" y="136"/>
                      <a:pt x="381" y="130"/>
                      <a:pt x="390" y="130"/>
                    </a:cubicBezTo>
                    <a:cubicBezTo>
                      <a:pt x="401" y="130"/>
                      <a:pt x="405" y="137"/>
                      <a:pt x="406" y="138"/>
                    </a:cubicBezTo>
                    <a:cubicBezTo>
                      <a:pt x="406" y="138"/>
                      <a:pt x="406" y="138"/>
                      <a:pt x="406" y="138"/>
                    </a:cubicBezTo>
                    <a:cubicBezTo>
                      <a:pt x="407" y="137"/>
                      <a:pt x="412" y="130"/>
                      <a:pt x="421" y="130"/>
                    </a:cubicBezTo>
                    <a:cubicBezTo>
                      <a:pt x="434" y="130"/>
                      <a:pt x="440" y="138"/>
                      <a:pt x="440" y="150"/>
                    </a:cubicBezTo>
                    <a:cubicBezTo>
                      <a:pt x="440" y="150"/>
                      <a:pt x="440" y="162"/>
                      <a:pt x="440" y="181"/>
                    </a:cubicBezTo>
                    <a:cubicBezTo>
                      <a:pt x="425" y="181"/>
                      <a:pt x="425" y="181"/>
                      <a:pt x="425" y="181"/>
                    </a:cubicBezTo>
                    <a:cubicBezTo>
                      <a:pt x="425" y="160"/>
                      <a:pt x="425" y="151"/>
                      <a:pt x="425" y="151"/>
                    </a:cubicBezTo>
                    <a:close/>
                    <a:moveTo>
                      <a:pt x="481" y="181"/>
                    </a:moveTo>
                    <a:cubicBezTo>
                      <a:pt x="478" y="188"/>
                      <a:pt x="475" y="200"/>
                      <a:pt x="462" y="200"/>
                    </a:cubicBezTo>
                    <a:cubicBezTo>
                      <a:pt x="459" y="200"/>
                      <a:pt x="457" y="200"/>
                      <a:pt x="456" y="200"/>
                    </a:cubicBezTo>
                    <a:cubicBezTo>
                      <a:pt x="456" y="189"/>
                      <a:pt x="456" y="189"/>
                      <a:pt x="456" y="189"/>
                    </a:cubicBezTo>
                    <a:cubicBezTo>
                      <a:pt x="456" y="189"/>
                      <a:pt x="457" y="189"/>
                      <a:pt x="458" y="189"/>
                    </a:cubicBezTo>
                    <a:cubicBezTo>
                      <a:pt x="464" y="189"/>
                      <a:pt x="466" y="186"/>
                      <a:pt x="466" y="183"/>
                    </a:cubicBezTo>
                    <a:cubicBezTo>
                      <a:pt x="466" y="180"/>
                      <a:pt x="464" y="177"/>
                      <a:pt x="463" y="174"/>
                    </a:cubicBezTo>
                    <a:cubicBezTo>
                      <a:pt x="463" y="174"/>
                      <a:pt x="458" y="161"/>
                      <a:pt x="447" y="131"/>
                    </a:cubicBezTo>
                    <a:cubicBezTo>
                      <a:pt x="462" y="131"/>
                      <a:pt x="462" y="131"/>
                      <a:pt x="462" y="131"/>
                    </a:cubicBezTo>
                    <a:cubicBezTo>
                      <a:pt x="474" y="164"/>
                      <a:pt x="474" y="164"/>
                      <a:pt x="474" y="164"/>
                    </a:cubicBezTo>
                    <a:cubicBezTo>
                      <a:pt x="474" y="164"/>
                      <a:pt x="474" y="164"/>
                      <a:pt x="474" y="164"/>
                    </a:cubicBezTo>
                    <a:cubicBezTo>
                      <a:pt x="485" y="131"/>
                      <a:pt x="485" y="131"/>
                      <a:pt x="485" y="131"/>
                    </a:cubicBezTo>
                    <a:cubicBezTo>
                      <a:pt x="499" y="131"/>
                      <a:pt x="499" y="131"/>
                      <a:pt x="499" y="131"/>
                    </a:cubicBezTo>
                    <a:cubicBezTo>
                      <a:pt x="483" y="173"/>
                      <a:pt x="481" y="181"/>
                      <a:pt x="481" y="181"/>
                    </a:cubicBezTo>
                    <a:close/>
                    <a:moveTo>
                      <a:pt x="15" y="0"/>
                    </a:moveTo>
                    <a:cubicBezTo>
                      <a:pt x="44" y="46"/>
                      <a:pt x="44" y="46"/>
                      <a:pt x="44" y="46"/>
                    </a:cubicBezTo>
                    <a:cubicBezTo>
                      <a:pt x="44" y="46"/>
                      <a:pt x="44" y="46"/>
                      <a:pt x="44" y="46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5" y="0"/>
                    </a:lnTo>
                    <a:close/>
                    <a:moveTo>
                      <a:pt x="83" y="47"/>
                    </a:moveTo>
                    <a:cubicBezTo>
                      <a:pt x="83" y="52"/>
                      <a:pt x="85" y="60"/>
                      <a:pt x="94" y="60"/>
                    </a:cubicBezTo>
                    <a:cubicBezTo>
                      <a:pt x="101" y="60"/>
                      <a:pt x="104" y="56"/>
                      <a:pt x="105" y="53"/>
                    </a:cubicBezTo>
                    <a:cubicBezTo>
                      <a:pt x="119" y="53"/>
                      <a:pt x="119" y="53"/>
                      <a:pt x="119" y="53"/>
                    </a:cubicBezTo>
                    <a:cubicBezTo>
                      <a:pt x="118" y="56"/>
                      <a:pt x="115" y="70"/>
                      <a:pt x="94" y="70"/>
                    </a:cubicBezTo>
                    <a:cubicBezTo>
                      <a:pt x="79" y="70"/>
                      <a:pt x="68" y="60"/>
                      <a:pt x="68" y="44"/>
                    </a:cubicBezTo>
                    <a:cubicBezTo>
                      <a:pt x="68" y="28"/>
                      <a:pt x="79" y="18"/>
                      <a:pt x="94" y="18"/>
                    </a:cubicBezTo>
                    <a:cubicBezTo>
                      <a:pt x="109" y="18"/>
                      <a:pt x="120" y="27"/>
                      <a:pt x="120" y="44"/>
                    </a:cubicBezTo>
                    <a:cubicBezTo>
                      <a:pt x="120" y="45"/>
                      <a:pt x="120" y="46"/>
                      <a:pt x="120" y="47"/>
                    </a:cubicBezTo>
                    <a:lnTo>
                      <a:pt x="83" y="47"/>
                    </a:lnTo>
                    <a:close/>
                    <a:moveTo>
                      <a:pt x="105" y="38"/>
                    </a:moveTo>
                    <a:cubicBezTo>
                      <a:pt x="105" y="34"/>
                      <a:pt x="101" y="28"/>
                      <a:pt x="94" y="28"/>
                    </a:cubicBezTo>
                    <a:cubicBezTo>
                      <a:pt x="87" y="28"/>
                      <a:pt x="83" y="33"/>
                      <a:pt x="83" y="38"/>
                    </a:cubicBezTo>
                    <a:lnTo>
                      <a:pt x="105" y="38"/>
                    </a:lnTo>
                    <a:close/>
                    <a:moveTo>
                      <a:pt x="157" y="59"/>
                    </a:moveTo>
                    <a:cubicBezTo>
                      <a:pt x="157" y="60"/>
                      <a:pt x="157" y="68"/>
                      <a:pt x="157" y="69"/>
                    </a:cubicBezTo>
                    <a:cubicBezTo>
                      <a:pt x="156" y="69"/>
                      <a:pt x="153" y="70"/>
                      <a:pt x="149" y="70"/>
                    </a:cubicBezTo>
                    <a:cubicBezTo>
                      <a:pt x="138" y="70"/>
                      <a:pt x="132" y="63"/>
                      <a:pt x="132" y="54"/>
                    </a:cubicBezTo>
                    <a:cubicBezTo>
                      <a:pt x="132" y="54"/>
                      <a:pt x="132" y="30"/>
                      <a:pt x="132" y="29"/>
                    </a:cubicBezTo>
                    <a:cubicBezTo>
                      <a:pt x="124" y="29"/>
                      <a:pt x="124" y="29"/>
                      <a:pt x="124" y="29"/>
                    </a:cubicBezTo>
                    <a:cubicBezTo>
                      <a:pt x="124" y="19"/>
                      <a:pt x="124" y="19"/>
                      <a:pt x="124" y="19"/>
                    </a:cubicBezTo>
                    <a:cubicBezTo>
                      <a:pt x="132" y="19"/>
                      <a:pt x="132" y="19"/>
                      <a:pt x="132" y="19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147" y="5"/>
                      <a:pt x="147" y="5"/>
                      <a:pt x="147" y="5"/>
                    </a:cubicBezTo>
                    <a:cubicBezTo>
                      <a:pt x="147" y="19"/>
                      <a:pt x="147" y="19"/>
                      <a:pt x="147" y="19"/>
                    </a:cubicBezTo>
                    <a:cubicBezTo>
                      <a:pt x="156" y="19"/>
                      <a:pt x="156" y="19"/>
                      <a:pt x="156" y="19"/>
                    </a:cubicBezTo>
                    <a:cubicBezTo>
                      <a:pt x="156" y="29"/>
                      <a:pt x="156" y="29"/>
                      <a:pt x="156" y="29"/>
                    </a:cubicBezTo>
                    <a:cubicBezTo>
                      <a:pt x="147" y="29"/>
                      <a:pt x="147" y="29"/>
                      <a:pt x="147" y="29"/>
                    </a:cubicBezTo>
                    <a:cubicBezTo>
                      <a:pt x="147" y="30"/>
                      <a:pt x="147" y="52"/>
                      <a:pt x="147" y="53"/>
                    </a:cubicBezTo>
                    <a:cubicBezTo>
                      <a:pt x="147" y="58"/>
                      <a:pt x="149" y="60"/>
                      <a:pt x="153" y="60"/>
                    </a:cubicBezTo>
                    <a:cubicBezTo>
                      <a:pt x="155" y="60"/>
                      <a:pt x="156" y="59"/>
                      <a:pt x="157" y="59"/>
                    </a:cubicBezTo>
                    <a:close/>
                    <a:moveTo>
                      <a:pt x="180" y="19"/>
                    </a:moveTo>
                    <a:cubicBezTo>
                      <a:pt x="189" y="52"/>
                      <a:pt x="189" y="52"/>
                      <a:pt x="189" y="52"/>
                    </a:cubicBezTo>
                    <a:cubicBezTo>
                      <a:pt x="189" y="52"/>
                      <a:pt x="189" y="52"/>
                      <a:pt x="189" y="52"/>
                    </a:cubicBezTo>
                    <a:cubicBezTo>
                      <a:pt x="197" y="19"/>
                      <a:pt x="197" y="19"/>
                      <a:pt x="197" y="19"/>
                    </a:cubicBezTo>
                    <a:cubicBezTo>
                      <a:pt x="213" y="19"/>
                      <a:pt x="213" y="19"/>
                      <a:pt x="213" y="19"/>
                    </a:cubicBezTo>
                    <a:cubicBezTo>
                      <a:pt x="222" y="52"/>
                      <a:pt x="222" y="52"/>
                      <a:pt x="222" y="52"/>
                    </a:cubicBezTo>
                    <a:cubicBezTo>
                      <a:pt x="222" y="52"/>
                      <a:pt x="222" y="52"/>
                      <a:pt x="222" y="52"/>
                    </a:cubicBezTo>
                    <a:cubicBezTo>
                      <a:pt x="231" y="19"/>
                      <a:pt x="231" y="19"/>
                      <a:pt x="231" y="19"/>
                    </a:cubicBezTo>
                    <a:cubicBezTo>
                      <a:pt x="245" y="19"/>
                      <a:pt x="245" y="19"/>
                      <a:pt x="245" y="19"/>
                    </a:cubicBezTo>
                    <a:cubicBezTo>
                      <a:pt x="229" y="69"/>
                      <a:pt x="229" y="69"/>
                      <a:pt x="229" y="69"/>
                    </a:cubicBezTo>
                    <a:cubicBezTo>
                      <a:pt x="213" y="69"/>
                      <a:pt x="213" y="69"/>
                      <a:pt x="213" y="69"/>
                    </a:cubicBezTo>
                    <a:cubicBezTo>
                      <a:pt x="205" y="36"/>
                      <a:pt x="205" y="36"/>
                      <a:pt x="205" y="36"/>
                    </a:cubicBezTo>
                    <a:cubicBezTo>
                      <a:pt x="205" y="36"/>
                      <a:pt x="205" y="36"/>
                      <a:pt x="205" y="36"/>
                    </a:cubicBezTo>
                    <a:cubicBezTo>
                      <a:pt x="196" y="69"/>
                      <a:pt x="196" y="69"/>
                      <a:pt x="196" y="69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64" y="19"/>
                      <a:pt x="164" y="19"/>
                      <a:pt x="164" y="19"/>
                    </a:cubicBezTo>
                    <a:lnTo>
                      <a:pt x="180" y="19"/>
                    </a:lnTo>
                    <a:close/>
                    <a:moveTo>
                      <a:pt x="275" y="18"/>
                    </a:moveTo>
                    <a:cubicBezTo>
                      <a:pt x="290" y="18"/>
                      <a:pt x="301" y="27"/>
                      <a:pt x="301" y="44"/>
                    </a:cubicBezTo>
                    <a:cubicBezTo>
                      <a:pt x="301" y="60"/>
                      <a:pt x="290" y="70"/>
                      <a:pt x="275" y="70"/>
                    </a:cubicBezTo>
                    <a:cubicBezTo>
                      <a:pt x="260" y="70"/>
                      <a:pt x="249" y="60"/>
                      <a:pt x="249" y="44"/>
                    </a:cubicBezTo>
                    <a:cubicBezTo>
                      <a:pt x="249" y="28"/>
                      <a:pt x="260" y="18"/>
                      <a:pt x="275" y="18"/>
                    </a:cubicBezTo>
                    <a:close/>
                    <a:moveTo>
                      <a:pt x="263" y="44"/>
                    </a:moveTo>
                    <a:cubicBezTo>
                      <a:pt x="263" y="53"/>
                      <a:pt x="267" y="60"/>
                      <a:pt x="275" y="60"/>
                    </a:cubicBezTo>
                    <a:cubicBezTo>
                      <a:pt x="283" y="60"/>
                      <a:pt x="287" y="52"/>
                      <a:pt x="287" y="44"/>
                    </a:cubicBezTo>
                    <a:cubicBezTo>
                      <a:pt x="287" y="36"/>
                      <a:pt x="283" y="28"/>
                      <a:pt x="275" y="28"/>
                    </a:cubicBezTo>
                    <a:cubicBezTo>
                      <a:pt x="266" y="28"/>
                      <a:pt x="263" y="37"/>
                      <a:pt x="263" y="44"/>
                    </a:cubicBezTo>
                    <a:close/>
                    <a:moveTo>
                      <a:pt x="325" y="26"/>
                    </a:moveTo>
                    <a:cubicBezTo>
                      <a:pt x="326" y="24"/>
                      <a:pt x="330" y="18"/>
                      <a:pt x="339" y="18"/>
                    </a:cubicBezTo>
                    <a:cubicBezTo>
                      <a:pt x="341" y="18"/>
                      <a:pt x="344" y="18"/>
                      <a:pt x="344" y="18"/>
                    </a:cubicBezTo>
                    <a:cubicBezTo>
                      <a:pt x="344" y="19"/>
                      <a:pt x="344" y="30"/>
                      <a:pt x="344" y="31"/>
                    </a:cubicBezTo>
                    <a:cubicBezTo>
                      <a:pt x="344" y="31"/>
                      <a:pt x="340" y="30"/>
                      <a:pt x="338" y="30"/>
                    </a:cubicBezTo>
                    <a:cubicBezTo>
                      <a:pt x="330" y="30"/>
                      <a:pt x="325" y="35"/>
                      <a:pt x="325" y="45"/>
                    </a:cubicBezTo>
                    <a:cubicBezTo>
                      <a:pt x="325" y="45"/>
                      <a:pt x="325" y="50"/>
                      <a:pt x="325" y="69"/>
                    </a:cubicBezTo>
                    <a:cubicBezTo>
                      <a:pt x="311" y="69"/>
                      <a:pt x="311" y="69"/>
                      <a:pt x="311" y="69"/>
                    </a:cubicBezTo>
                    <a:cubicBezTo>
                      <a:pt x="311" y="39"/>
                      <a:pt x="311" y="34"/>
                      <a:pt x="311" y="34"/>
                    </a:cubicBezTo>
                    <a:cubicBezTo>
                      <a:pt x="311" y="26"/>
                      <a:pt x="311" y="20"/>
                      <a:pt x="311" y="19"/>
                    </a:cubicBezTo>
                    <a:cubicBezTo>
                      <a:pt x="311" y="19"/>
                      <a:pt x="311" y="19"/>
                      <a:pt x="324" y="19"/>
                    </a:cubicBezTo>
                    <a:cubicBezTo>
                      <a:pt x="325" y="26"/>
                      <a:pt x="325" y="26"/>
                      <a:pt x="325" y="26"/>
                    </a:cubicBezTo>
                    <a:cubicBezTo>
                      <a:pt x="325" y="26"/>
                      <a:pt x="325" y="26"/>
                      <a:pt x="325" y="26"/>
                    </a:cubicBezTo>
                    <a:close/>
                    <a:moveTo>
                      <a:pt x="353" y="69"/>
                    </a:moveTo>
                    <a:cubicBezTo>
                      <a:pt x="353" y="0"/>
                      <a:pt x="353" y="0"/>
                      <a:pt x="353" y="0"/>
                    </a:cubicBezTo>
                    <a:cubicBezTo>
                      <a:pt x="367" y="0"/>
                      <a:pt x="367" y="0"/>
                      <a:pt x="367" y="0"/>
                    </a:cubicBezTo>
                    <a:cubicBezTo>
                      <a:pt x="367" y="37"/>
                      <a:pt x="367" y="37"/>
                      <a:pt x="367" y="37"/>
                    </a:cubicBezTo>
                    <a:cubicBezTo>
                      <a:pt x="385" y="19"/>
                      <a:pt x="385" y="19"/>
                      <a:pt x="385" y="19"/>
                    </a:cubicBezTo>
                    <a:cubicBezTo>
                      <a:pt x="402" y="19"/>
                      <a:pt x="402" y="19"/>
                      <a:pt x="402" y="19"/>
                    </a:cubicBezTo>
                    <a:cubicBezTo>
                      <a:pt x="382" y="39"/>
                      <a:pt x="382" y="39"/>
                      <a:pt x="382" y="39"/>
                    </a:cubicBezTo>
                    <a:cubicBezTo>
                      <a:pt x="404" y="69"/>
                      <a:pt x="404" y="69"/>
                      <a:pt x="404" y="69"/>
                    </a:cubicBezTo>
                    <a:cubicBezTo>
                      <a:pt x="387" y="69"/>
                      <a:pt x="387" y="69"/>
                      <a:pt x="387" y="69"/>
                    </a:cubicBezTo>
                    <a:cubicBezTo>
                      <a:pt x="367" y="41"/>
                      <a:pt x="367" y="41"/>
                      <a:pt x="367" y="41"/>
                    </a:cubicBezTo>
                    <a:cubicBezTo>
                      <a:pt x="367" y="69"/>
                      <a:pt x="367" y="69"/>
                      <a:pt x="367" y="69"/>
                    </a:cubicBezTo>
                    <a:lnTo>
                      <a:pt x="353" y="69"/>
                    </a:lnTo>
                    <a:close/>
                    <a:moveTo>
                      <a:pt x="427" y="12"/>
                    </a:moveTo>
                    <a:cubicBezTo>
                      <a:pt x="413" y="12"/>
                      <a:pt x="413" y="12"/>
                      <a:pt x="413" y="12"/>
                    </a:cubicBezTo>
                    <a:cubicBezTo>
                      <a:pt x="413" y="0"/>
                      <a:pt x="413" y="0"/>
                      <a:pt x="413" y="0"/>
                    </a:cubicBezTo>
                    <a:cubicBezTo>
                      <a:pt x="427" y="0"/>
                      <a:pt x="427" y="0"/>
                      <a:pt x="427" y="0"/>
                    </a:cubicBezTo>
                    <a:lnTo>
                      <a:pt x="427" y="12"/>
                    </a:lnTo>
                    <a:close/>
                    <a:moveTo>
                      <a:pt x="413" y="69"/>
                    </a:moveTo>
                    <a:cubicBezTo>
                      <a:pt x="413" y="19"/>
                      <a:pt x="413" y="19"/>
                      <a:pt x="413" y="19"/>
                    </a:cubicBezTo>
                    <a:cubicBezTo>
                      <a:pt x="427" y="19"/>
                      <a:pt x="427" y="19"/>
                      <a:pt x="427" y="19"/>
                    </a:cubicBezTo>
                    <a:cubicBezTo>
                      <a:pt x="427" y="69"/>
                      <a:pt x="427" y="69"/>
                      <a:pt x="427" y="69"/>
                    </a:cubicBezTo>
                    <a:lnTo>
                      <a:pt x="413" y="69"/>
                    </a:lnTo>
                    <a:close/>
                    <a:moveTo>
                      <a:pt x="454" y="69"/>
                    </a:moveTo>
                    <a:cubicBezTo>
                      <a:pt x="440" y="69"/>
                      <a:pt x="440" y="69"/>
                      <a:pt x="440" y="69"/>
                    </a:cubicBezTo>
                    <a:cubicBezTo>
                      <a:pt x="440" y="35"/>
                      <a:pt x="440" y="31"/>
                      <a:pt x="440" y="31"/>
                    </a:cubicBezTo>
                    <a:cubicBezTo>
                      <a:pt x="440" y="28"/>
                      <a:pt x="439" y="20"/>
                      <a:pt x="439" y="19"/>
                    </a:cubicBezTo>
                    <a:cubicBezTo>
                      <a:pt x="439" y="19"/>
                      <a:pt x="440" y="19"/>
                      <a:pt x="453" y="19"/>
                    </a:cubicBezTo>
                    <a:cubicBezTo>
                      <a:pt x="453" y="24"/>
                      <a:pt x="453" y="24"/>
                      <a:pt x="453" y="24"/>
                    </a:cubicBezTo>
                    <a:cubicBezTo>
                      <a:pt x="454" y="24"/>
                      <a:pt x="454" y="24"/>
                      <a:pt x="454" y="24"/>
                    </a:cubicBezTo>
                    <a:cubicBezTo>
                      <a:pt x="455" y="23"/>
                      <a:pt x="459" y="18"/>
                      <a:pt x="468" y="18"/>
                    </a:cubicBezTo>
                    <a:cubicBezTo>
                      <a:pt x="481" y="18"/>
                      <a:pt x="487" y="26"/>
                      <a:pt x="487" y="37"/>
                    </a:cubicBezTo>
                    <a:cubicBezTo>
                      <a:pt x="487" y="37"/>
                      <a:pt x="487" y="50"/>
                      <a:pt x="487" y="69"/>
                    </a:cubicBezTo>
                    <a:cubicBezTo>
                      <a:pt x="472" y="69"/>
                      <a:pt x="472" y="69"/>
                      <a:pt x="472" y="69"/>
                    </a:cubicBezTo>
                    <a:cubicBezTo>
                      <a:pt x="472" y="47"/>
                      <a:pt x="472" y="39"/>
                      <a:pt x="472" y="39"/>
                    </a:cubicBezTo>
                    <a:cubicBezTo>
                      <a:pt x="472" y="33"/>
                      <a:pt x="469" y="29"/>
                      <a:pt x="463" y="29"/>
                    </a:cubicBezTo>
                    <a:cubicBezTo>
                      <a:pt x="458" y="29"/>
                      <a:pt x="454" y="33"/>
                      <a:pt x="454" y="39"/>
                    </a:cubicBezTo>
                    <a:lnTo>
                      <a:pt x="454" y="69"/>
                    </a:lnTo>
                    <a:close/>
                    <a:moveTo>
                      <a:pt x="496" y="42"/>
                    </a:moveTo>
                    <a:cubicBezTo>
                      <a:pt x="496" y="28"/>
                      <a:pt x="504" y="18"/>
                      <a:pt x="518" y="18"/>
                    </a:cubicBezTo>
                    <a:cubicBezTo>
                      <a:pt x="528" y="18"/>
                      <a:pt x="532" y="23"/>
                      <a:pt x="534" y="24"/>
                    </a:cubicBezTo>
                    <a:cubicBezTo>
                      <a:pt x="534" y="24"/>
                      <a:pt x="534" y="24"/>
                      <a:pt x="534" y="24"/>
                    </a:cubicBezTo>
                    <a:cubicBezTo>
                      <a:pt x="534" y="19"/>
                      <a:pt x="534" y="19"/>
                      <a:pt x="534" y="19"/>
                    </a:cubicBezTo>
                    <a:cubicBezTo>
                      <a:pt x="545" y="19"/>
                      <a:pt x="545" y="19"/>
                      <a:pt x="548" y="19"/>
                    </a:cubicBezTo>
                    <a:cubicBezTo>
                      <a:pt x="548" y="20"/>
                      <a:pt x="547" y="29"/>
                      <a:pt x="547" y="35"/>
                    </a:cubicBezTo>
                    <a:cubicBezTo>
                      <a:pt x="547" y="45"/>
                      <a:pt x="547" y="57"/>
                      <a:pt x="547" y="64"/>
                    </a:cubicBezTo>
                    <a:cubicBezTo>
                      <a:pt x="547" y="77"/>
                      <a:pt x="541" y="87"/>
                      <a:pt x="522" y="87"/>
                    </a:cubicBezTo>
                    <a:cubicBezTo>
                      <a:pt x="506" y="87"/>
                      <a:pt x="500" y="79"/>
                      <a:pt x="499" y="72"/>
                    </a:cubicBezTo>
                    <a:cubicBezTo>
                      <a:pt x="503" y="72"/>
                      <a:pt x="509" y="72"/>
                      <a:pt x="513" y="72"/>
                    </a:cubicBezTo>
                    <a:cubicBezTo>
                      <a:pt x="513" y="74"/>
                      <a:pt x="515" y="78"/>
                      <a:pt x="522" y="78"/>
                    </a:cubicBezTo>
                    <a:cubicBezTo>
                      <a:pt x="530" y="78"/>
                      <a:pt x="533" y="74"/>
                      <a:pt x="533" y="68"/>
                    </a:cubicBezTo>
                    <a:cubicBezTo>
                      <a:pt x="533" y="68"/>
                      <a:pt x="533" y="64"/>
                      <a:pt x="533" y="61"/>
                    </a:cubicBezTo>
                    <a:cubicBezTo>
                      <a:pt x="533" y="61"/>
                      <a:pt x="533" y="61"/>
                      <a:pt x="533" y="61"/>
                    </a:cubicBezTo>
                    <a:cubicBezTo>
                      <a:pt x="531" y="63"/>
                      <a:pt x="527" y="67"/>
                      <a:pt x="518" y="67"/>
                    </a:cubicBezTo>
                    <a:cubicBezTo>
                      <a:pt x="505" y="67"/>
                      <a:pt x="496" y="58"/>
                      <a:pt x="496" y="42"/>
                    </a:cubicBezTo>
                    <a:close/>
                    <a:moveTo>
                      <a:pt x="533" y="42"/>
                    </a:moveTo>
                    <a:cubicBezTo>
                      <a:pt x="533" y="35"/>
                      <a:pt x="529" y="28"/>
                      <a:pt x="522" y="28"/>
                    </a:cubicBezTo>
                    <a:cubicBezTo>
                      <a:pt x="514" y="28"/>
                      <a:pt x="510" y="35"/>
                      <a:pt x="510" y="42"/>
                    </a:cubicBezTo>
                    <a:cubicBezTo>
                      <a:pt x="510" y="50"/>
                      <a:pt x="514" y="57"/>
                      <a:pt x="522" y="57"/>
                    </a:cubicBezTo>
                    <a:cubicBezTo>
                      <a:pt x="530" y="57"/>
                      <a:pt x="533" y="49"/>
                      <a:pt x="533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ZA" dirty="0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3998" y="2866"/>
                <a:ext cx="87" cy="129"/>
              </a:xfrm>
              <a:custGeom>
                <a:avLst/>
                <a:gdLst/>
                <a:ahLst/>
                <a:cxnLst>
                  <a:cxn ang="0">
                    <a:pos x="66" y="3"/>
                  </a:cxn>
                  <a:cxn ang="0">
                    <a:pos x="40" y="0"/>
                  </a:cxn>
                  <a:cxn ang="0">
                    <a:pos x="0" y="33"/>
                  </a:cxn>
                  <a:cxn ang="0">
                    <a:pos x="28" y="64"/>
                  </a:cxn>
                  <a:cxn ang="0">
                    <a:pos x="33" y="66"/>
                  </a:cxn>
                  <a:cxn ang="0">
                    <a:pos x="45" y="76"/>
                  </a:cxn>
                  <a:cxn ang="0">
                    <a:pos x="26" y="86"/>
                  </a:cxn>
                  <a:cxn ang="0">
                    <a:pos x="1" y="82"/>
                  </a:cxn>
                  <a:cxn ang="0">
                    <a:pos x="1" y="106"/>
                  </a:cxn>
                  <a:cxn ang="0">
                    <a:pos x="30" y="109"/>
                  </a:cxn>
                  <a:cxn ang="0">
                    <a:pos x="73" y="74"/>
                  </a:cxn>
                  <a:cxn ang="0">
                    <a:pos x="48" y="44"/>
                  </a:cxn>
                  <a:cxn ang="0">
                    <a:pos x="41" y="41"/>
                  </a:cxn>
                  <a:cxn ang="0">
                    <a:pos x="29" y="31"/>
                  </a:cxn>
                  <a:cxn ang="0">
                    <a:pos x="45" y="22"/>
                  </a:cxn>
                  <a:cxn ang="0">
                    <a:pos x="66" y="26"/>
                  </a:cxn>
                  <a:cxn ang="0">
                    <a:pos x="66" y="3"/>
                  </a:cxn>
                </a:cxnLst>
                <a:rect l="0" t="0" r="r" b="b"/>
                <a:pathLst>
                  <a:path w="73" h="109">
                    <a:moveTo>
                      <a:pt x="66" y="3"/>
                    </a:moveTo>
                    <a:cubicBezTo>
                      <a:pt x="65" y="3"/>
                      <a:pt x="53" y="0"/>
                      <a:pt x="40" y="0"/>
                    </a:cubicBezTo>
                    <a:cubicBezTo>
                      <a:pt x="15" y="0"/>
                      <a:pt x="0" y="13"/>
                      <a:pt x="0" y="33"/>
                    </a:cubicBezTo>
                    <a:cubicBezTo>
                      <a:pt x="0" y="50"/>
                      <a:pt x="13" y="59"/>
                      <a:pt x="28" y="64"/>
                    </a:cubicBezTo>
                    <a:cubicBezTo>
                      <a:pt x="29" y="64"/>
                      <a:pt x="32" y="65"/>
                      <a:pt x="33" y="66"/>
                    </a:cubicBezTo>
                    <a:cubicBezTo>
                      <a:pt x="40" y="68"/>
                      <a:pt x="45" y="71"/>
                      <a:pt x="45" y="76"/>
                    </a:cubicBezTo>
                    <a:cubicBezTo>
                      <a:pt x="45" y="82"/>
                      <a:pt x="39" y="86"/>
                      <a:pt x="26" y="86"/>
                    </a:cubicBezTo>
                    <a:cubicBezTo>
                      <a:pt x="14" y="86"/>
                      <a:pt x="3" y="83"/>
                      <a:pt x="1" y="82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2" y="107"/>
                      <a:pt x="15" y="109"/>
                      <a:pt x="30" y="109"/>
                    </a:cubicBezTo>
                    <a:cubicBezTo>
                      <a:pt x="50" y="109"/>
                      <a:pt x="73" y="100"/>
                      <a:pt x="73" y="74"/>
                    </a:cubicBezTo>
                    <a:cubicBezTo>
                      <a:pt x="73" y="61"/>
                      <a:pt x="66" y="49"/>
                      <a:pt x="48" y="44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36" y="40"/>
                      <a:pt x="29" y="38"/>
                      <a:pt x="29" y="31"/>
                    </a:cubicBezTo>
                    <a:cubicBezTo>
                      <a:pt x="29" y="26"/>
                      <a:pt x="34" y="22"/>
                      <a:pt x="45" y="22"/>
                    </a:cubicBezTo>
                    <a:cubicBezTo>
                      <a:pt x="54" y="22"/>
                      <a:pt x="66" y="25"/>
                      <a:pt x="66" y="26"/>
                    </a:cubicBezTo>
                    <a:lnTo>
                      <a:pt x="66" y="3"/>
                    </a:lnTo>
                    <a:close/>
                  </a:path>
                </a:pathLst>
              </a:custGeom>
              <a:solidFill>
                <a:srgbClr val="B21A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ZA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SA CATC Teach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Arial" pitchFamily="34" charset="0"/>
              <a:buChar char="•"/>
              <a:defRPr/>
            </a:lvl2pPr>
            <a:lvl3pPr>
              <a:buFont typeface="Courier New" pitchFamily="49" charset="0"/>
              <a:buChar char="o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476250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68777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368778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fld id="{38A8C02D-6288-4B4A-9DB7-F584A141D7B1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  <a:defRPr/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1029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484313"/>
            <a:ext cx="7940675" cy="5040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808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368809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1032" name="Picture 9" descr="TopBand_Final_wht_031408.jp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79" r:id="rId3"/>
    <p:sldLayoutId id="2147483678" r:id="rId4"/>
    <p:sldLayoutId id="2147483677" r:id="rId5"/>
    <p:sldLayoutId id="2147483676" r:id="rId6"/>
    <p:sldLayoutId id="2147483675" r:id="rId7"/>
    <p:sldLayoutId id="2147483674" r:id="rId8"/>
    <p:sldLayoutId id="2147483673" r:id="rId9"/>
    <p:sldLayoutId id="2147483672" r:id="rId10"/>
    <p:sldLayoutId id="2147483671" r:id="rId11"/>
    <p:sldLayoutId id="2147483682" r:id="rId12"/>
  </p:sldLayoutIdLst>
  <p:timing>
    <p:tnLst>
      <p:par>
        <p:cTn id="1" dur="indefinite" restart="never" nodeType="tmRoot"/>
      </p:par>
    </p:tnLst>
  </p:timing>
  <p:txStyles>
    <p:titleStyle>
      <a:lvl1pPr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+mj-ea"/>
          <a:cs typeface="+mj-cs"/>
        </a:defRPr>
      </a:lvl1pPr>
      <a:lvl2pPr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2pPr>
      <a:lvl3pPr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3pPr>
      <a:lvl4pPr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4pPr>
      <a:lvl5pPr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fontAlgn="base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fontAlgn="base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2pPr>
      <a:lvl3pPr marL="914400" algn="l" defTabSz="814388" rtl="0" fontAlgn="base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3pPr>
      <a:lvl4pPr marL="1254125" indent="117475" algn="l" defTabSz="814388" rtl="0" fontAlgn="base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4pPr>
      <a:lvl5pPr marL="1604963" indent="223838" algn="l" defTabSz="814388" rtl="0" fontAlgn="base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bfuster@cisco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renaldo.rheeder@ssacatc.co.z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311150" y="2671763"/>
            <a:ext cx="3973513" cy="830262"/>
          </a:xfrm>
        </p:spPr>
        <p:txBody>
          <a:bodyPr/>
          <a:lstStyle/>
          <a:p>
            <a:r>
              <a:rPr lang="en-US" smtClean="0"/>
              <a:t>Sustainability</a:t>
            </a:r>
            <a:endParaRPr lang="en-US" smtClean="0">
              <a:solidFill>
                <a:schemeClr val="folHlink"/>
              </a:solidFill>
            </a:endParaRPr>
          </a:p>
        </p:txBody>
      </p:sp>
      <p:sp>
        <p:nvSpPr>
          <p:cNvPr id="3075" name="Rectangle 34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6475428" cy="658812"/>
          </a:xfrm>
        </p:spPr>
        <p:txBody>
          <a:bodyPr/>
          <a:lstStyle/>
          <a:p>
            <a:r>
              <a:rPr lang="en-US" sz="1800" dirty="0" smtClean="0"/>
              <a:t>Gabriel Fuster </a:t>
            </a:r>
            <a:r>
              <a:rPr lang="en-US" sz="1800" dirty="0" smtClean="0">
                <a:hlinkClick r:id="rId3"/>
              </a:rPr>
              <a:t>gbfuster@cisco.com</a:t>
            </a:r>
            <a:r>
              <a:rPr lang="en-US" sz="1800" dirty="0" smtClean="0"/>
              <a:t> </a:t>
            </a:r>
            <a:br>
              <a:rPr lang="en-US" sz="1800" dirty="0" smtClean="0"/>
            </a:br>
            <a:r>
              <a:rPr lang="en-US" sz="1800" dirty="0" smtClean="0"/>
              <a:t>&amp; Renaldo Rheeder </a:t>
            </a:r>
            <a:r>
              <a:rPr lang="en-US" sz="1800" dirty="0" smtClean="0">
                <a:hlinkClick r:id="rId4"/>
              </a:rPr>
              <a:t>renaldo.rheeder@ssacatc.co.za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s-ES" sz="1800" dirty="0" err="1" smtClean="0"/>
              <a:t>Technical</a:t>
            </a:r>
            <a:r>
              <a:rPr lang="es-ES" sz="1800" dirty="0" smtClean="0"/>
              <a:t> </a:t>
            </a:r>
            <a:r>
              <a:rPr lang="es-ES" sz="1800" dirty="0" err="1" smtClean="0"/>
              <a:t>Advocacy</a:t>
            </a:r>
            <a:r>
              <a:rPr lang="es-ES" sz="1800" dirty="0" smtClean="0"/>
              <a:t> </a:t>
            </a:r>
            <a:r>
              <a:rPr lang="es-ES" sz="1800" dirty="0" smtClean="0"/>
              <a:t>Team &amp; SSA CATC</a:t>
            </a:r>
            <a:endParaRPr lang="en-US" sz="18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ZA" smtClean="0"/>
              <a:t>1. Train Instructors</a:t>
            </a:r>
            <a:endParaRPr lang="en-GB" smtClean="0"/>
          </a:p>
        </p:txBody>
      </p:sp>
      <p:sp>
        <p:nvSpPr>
          <p:cNvPr id="35430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ZA" smtClean="0"/>
              <a:t>Academy </a:t>
            </a:r>
            <a:r>
              <a:rPr lang="en-ZA" smtClean="0">
                <a:solidFill>
                  <a:srgbClr val="C00000"/>
                </a:solidFill>
              </a:rPr>
              <a:t>instructors</a:t>
            </a:r>
            <a:r>
              <a:rPr lang="en-ZA" smtClean="0"/>
              <a:t> need to meet the following </a:t>
            </a:r>
            <a:r>
              <a:rPr lang="en-ZA" smtClean="0">
                <a:solidFill>
                  <a:srgbClr val="C00000"/>
                </a:solidFill>
              </a:rPr>
              <a:t>criteria</a:t>
            </a:r>
          </a:p>
          <a:p>
            <a:pPr lvl="1" indent="0"/>
            <a:r>
              <a:rPr lang="en-ZA" smtClean="0"/>
              <a:t>Know their subject field well</a:t>
            </a:r>
          </a:p>
          <a:p>
            <a:pPr lvl="1" indent="0"/>
            <a:r>
              <a:rPr lang="en-ZA" smtClean="0"/>
              <a:t>Be a good teacher (best practices, student engagement, etc.)</a:t>
            </a:r>
          </a:p>
          <a:p>
            <a:pPr lvl="1" indent="0"/>
            <a:r>
              <a:rPr lang="en-ZA" smtClean="0"/>
              <a:t>Abide by the program rules and guidelines</a:t>
            </a:r>
          </a:p>
          <a:p>
            <a:pPr lvl="1" indent="0"/>
            <a:r>
              <a:rPr lang="en-ZA" smtClean="0"/>
              <a:t>Child proposes, Parent disposes</a:t>
            </a:r>
          </a:p>
          <a:p>
            <a:r>
              <a:rPr lang="en-ZA" smtClean="0">
                <a:solidFill>
                  <a:srgbClr val="C00000"/>
                </a:solidFill>
              </a:rPr>
              <a:t>In addition </a:t>
            </a:r>
            <a:r>
              <a:rPr lang="en-ZA" smtClean="0"/>
              <a:t>a Parent Academy instructor:</a:t>
            </a:r>
          </a:p>
          <a:p>
            <a:pPr lvl="1" indent="0"/>
            <a:r>
              <a:rPr lang="en-ZA" smtClean="0"/>
              <a:t>Must be able to share teaching experience</a:t>
            </a:r>
          </a:p>
          <a:p>
            <a:r>
              <a:rPr lang="en-ZA" smtClean="0"/>
              <a:t>LMC and CL’s </a:t>
            </a:r>
            <a:r>
              <a:rPr lang="en-ZA" smtClean="0">
                <a:solidFill>
                  <a:srgbClr val="C00000"/>
                </a:solidFill>
              </a:rPr>
              <a:t>responsibility</a:t>
            </a:r>
            <a:r>
              <a:rPr lang="en-ZA" smtClean="0"/>
              <a:t> to ensure that their instructors meet criteria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ZA" smtClean="0"/>
              <a:t>2. Support Child</a:t>
            </a:r>
            <a:endParaRPr lang="en-GB" smtClean="0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en-ZA" smtClean="0">
                <a:solidFill>
                  <a:srgbClr val="C00000"/>
                </a:solidFill>
              </a:rPr>
              <a:t>CNAMS support</a:t>
            </a:r>
          </a:p>
          <a:p>
            <a:pPr lvl="1" indent="0">
              <a:lnSpc>
                <a:spcPct val="85000"/>
              </a:lnSpc>
            </a:pPr>
            <a:r>
              <a:rPr lang="en-ZA" smtClean="0"/>
              <a:t> </a:t>
            </a:r>
            <a:r>
              <a:rPr lang="en-ZA" smtClean="0">
                <a:solidFill>
                  <a:srgbClr val="708CA1"/>
                </a:solidFill>
              </a:rPr>
              <a:t>“</a:t>
            </a:r>
            <a:r>
              <a:rPr lang="en-ZA" i="1" smtClean="0">
                <a:solidFill>
                  <a:srgbClr val="708CA1"/>
                </a:solidFill>
              </a:rPr>
              <a:t>How do I …. On CNAMS?</a:t>
            </a:r>
            <a:r>
              <a:rPr lang="en-ZA" smtClean="0">
                <a:solidFill>
                  <a:srgbClr val="708CA1"/>
                </a:solidFill>
              </a:rPr>
              <a:t>”</a:t>
            </a:r>
          </a:p>
          <a:p>
            <a:pPr lvl="1" indent="0">
              <a:lnSpc>
                <a:spcPct val="85000"/>
              </a:lnSpc>
            </a:pPr>
            <a:r>
              <a:rPr lang="en-ZA" smtClean="0"/>
              <a:t> Any experienced CATC/RA member</a:t>
            </a:r>
            <a:br>
              <a:rPr lang="en-ZA" smtClean="0"/>
            </a:br>
            <a:endParaRPr lang="en-ZA" smtClean="0"/>
          </a:p>
          <a:p>
            <a:pPr>
              <a:lnSpc>
                <a:spcPct val="85000"/>
              </a:lnSpc>
            </a:pPr>
            <a:r>
              <a:rPr lang="en-ZA" smtClean="0">
                <a:solidFill>
                  <a:srgbClr val="C00000"/>
                </a:solidFill>
              </a:rPr>
              <a:t>Curriculum support</a:t>
            </a:r>
          </a:p>
          <a:p>
            <a:pPr lvl="1" indent="0">
              <a:lnSpc>
                <a:spcPct val="85000"/>
              </a:lnSpc>
            </a:pPr>
            <a:r>
              <a:rPr lang="en-ZA" smtClean="0"/>
              <a:t> </a:t>
            </a:r>
            <a:r>
              <a:rPr lang="en-ZA" smtClean="0">
                <a:solidFill>
                  <a:srgbClr val="708CA1"/>
                </a:solidFill>
              </a:rPr>
              <a:t>“</a:t>
            </a:r>
            <a:r>
              <a:rPr lang="en-ZA" i="1" smtClean="0">
                <a:solidFill>
                  <a:srgbClr val="708CA1"/>
                </a:solidFill>
              </a:rPr>
              <a:t>I am having a problem with …. in chapter ….</a:t>
            </a:r>
            <a:r>
              <a:rPr lang="en-ZA" smtClean="0">
                <a:solidFill>
                  <a:srgbClr val="708CA1"/>
                </a:solidFill>
              </a:rPr>
              <a:t>”</a:t>
            </a:r>
            <a:endParaRPr lang="en-ZA" smtClean="0"/>
          </a:p>
          <a:p>
            <a:pPr lvl="1" indent="0">
              <a:lnSpc>
                <a:spcPct val="85000"/>
              </a:lnSpc>
            </a:pPr>
            <a:r>
              <a:rPr lang="en-ZA" smtClean="0"/>
              <a:t> Typically CL or instructor</a:t>
            </a:r>
            <a:br>
              <a:rPr lang="en-ZA" smtClean="0"/>
            </a:br>
            <a:endParaRPr lang="en-ZA" smtClean="0"/>
          </a:p>
          <a:p>
            <a:pPr>
              <a:lnSpc>
                <a:spcPct val="85000"/>
              </a:lnSpc>
            </a:pPr>
            <a:r>
              <a:rPr lang="en-ZA" smtClean="0">
                <a:solidFill>
                  <a:srgbClr val="C00000"/>
                </a:solidFill>
              </a:rPr>
              <a:t>Operational/Business Support</a:t>
            </a:r>
          </a:p>
          <a:p>
            <a:pPr lvl="1" indent="0">
              <a:lnSpc>
                <a:spcPct val="85000"/>
              </a:lnSpc>
            </a:pPr>
            <a:r>
              <a:rPr lang="en-ZA" smtClean="0"/>
              <a:t> </a:t>
            </a:r>
            <a:r>
              <a:rPr lang="en-ZA" smtClean="0">
                <a:solidFill>
                  <a:srgbClr val="708CA1"/>
                </a:solidFill>
              </a:rPr>
              <a:t>“</a:t>
            </a:r>
            <a:r>
              <a:rPr lang="en-ZA" i="1" smtClean="0">
                <a:solidFill>
                  <a:srgbClr val="708CA1"/>
                </a:solidFill>
              </a:rPr>
              <a:t>How can I promote the program to female students?</a:t>
            </a:r>
            <a:r>
              <a:rPr lang="en-ZA" smtClean="0">
                <a:solidFill>
                  <a:srgbClr val="708CA1"/>
                </a:solidFill>
              </a:rPr>
              <a:t>”</a:t>
            </a:r>
            <a:endParaRPr lang="en-ZA" smtClean="0"/>
          </a:p>
          <a:p>
            <a:pPr lvl="1" indent="0">
              <a:lnSpc>
                <a:spcPct val="85000"/>
              </a:lnSpc>
            </a:pPr>
            <a:r>
              <a:rPr lang="en-ZA" smtClean="0"/>
              <a:t> Typically LMC and/or CL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ZA" smtClean="0"/>
              <a:t>3. Assist Quality</a:t>
            </a:r>
            <a:endParaRPr lang="en-GB" smtClean="0"/>
          </a:p>
        </p:txBody>
      </p:sp>
      <p:sp>
        <p:nvSpPr>
          <p:cNvPr id="35635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ZA" smtClean="0"/>
              <a:t>Support Visits AKA Quality Visit mechanism</a:t>
            </a:r>
          </a:p>
          <a:p>
            <a:r>
              <a:rPr lang="en-ZA" smtClean="0"/>
              <a:t>This is not a witch hunt!</a:t>
            </a:r>
          </a:p>
          <a:p>
            <a:r>
              <a:rPr lang="en-ZA" smtClean="0"/>
              <a:t>Pillars of Quality</a:t>
            </a:r>
          </a:p>
          <a:p>
            <a:pPr lvl="1" indent="0"/>
            <a:r>
              <a:rPr lang="en-ZA" smtClean="0"/>
              <a:t> </a:t>
            </a:r>
            <a:r>
              <a:rPr lang="en-US" smtClean="0"/>
              <a:t>Well trained and committed </a:t>
            </a:r>
            <a:r>
              <a:rPr lang="en-US" smtClean="0">
                <a:solidFill>
                  <a:srgbClr val="C00000"/>
                </a:solidFill>
              </a:rPr>
              <a:t>Academy staff and instructors</a:t>
            </a:r>
          </a:p>
          <a:p>
            <a:pPr lvl="1" indent="0"/>
            <a:r>
              <a:rPr lang="en-US" smtClean="0"/>
              <a:t> Institution’s </a:t>
            </a:r>
            <a:r>
              <a:rPr lang="en-US" smtClean="0">
                <a:solidFill>
                  <a:srgbClr val="C00000"/>
                </a:solidFill>
              </a:rPr>
              <a:t>Management</a:t>
            </a:r>
            <a:r>
              <a:rPr lang="en-US" smtClean="0"/>
              <a:t> committed to Academy</a:t>
            </a:r>
          </a:p>
          <a:p>
            <a:pPr lvl="1" indent="0"/>
            <a:r>
              <a:rPr lang="en-US" smtClean="0"/>
              <a:t> Properly </a:t>
            </a:r>
            <a:r>
              <a:rPr lang="en-US" smtClean="0">
                <a:solidFill>
                  <a:srgbClr val="C00000"/>
                </a:solidFill>
              </a:rPr>
              <a:t>equipped</a:t>
            </a:r>
            <a:r>
              <a:rPr lang="en-US" smtClean="0"/>
              <a:t> Academy facilities</a:t>
            </a:r>
          </a:p>
          <a:p>
            <a:r>
              <a:rPr lang="en-ZA" smtClean="0"/>
              <a:t>Ultimate proof of Quality</a:t>
            </a:r>
          </a:p>
          <a:p>
            <a:pPr lvl="1" indent="0"/>
            <a:r>
              <a:rPr lang="en-ZA" smtClean="0"/>
              <a:t> The students</a:t>
            </a:r>
          </a:p>
          <a:p>
            <a:endParaRPr lang="en-ZA" smtClean="0"/>
          </a:p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ZA" smtClean="0"/>
              <a:t>Additional Parent responsibilities</a:t>
            </a:r>
            <a:endParaRPr lang="en-GB" smtClean="0"/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ZA" smtClean="0"/>
              <a:t>Create opportunities for child’s </a:t>
            </a:r>
            <a:r>
              <a:rPr lang="en-ZA" smtClean="0">
                <a:solidFill>
                  <a:srgbClr val="C00000"/>
                </a:solidFill>
              </a:rPr>
              <a:t>continuous education</a:t>
            </a:r>
          </a:p>
          <a:p>
            <a:pPr lvl="1" indent="0"/>
            <a:r>
              <a:rPr lang="en-ZA" smtClean="0"/>
              <a:t> e.g. Regional events, during Support Visits, etc.</a:t>
            </a:r>
          </a:p>
          <a:p>
            <a:r>
              <a:rPr lang="en-ZA" smtClean="0"/>
              <a:t>Work with AAM to </a:t>
            </a:r>
            <a:r>
              <a:rPr lang="en-ZA" smtClean="0">
                <a:solidFill>
                  <a:srgbClr val="C00000"/>
                </a:solidFill>
              </a:rPr>
              <a:t>grow</a:t>
            </a:r>
            <a:r>
              <a:rPr lang="en-ZA" smtClean="0"/>
              <a:t> program</a:t>
            </a:r>
          </a:p>
          <a:p>
            <a:pPr lvl="1" indent="0"/>
            <a:r>
              <a:rPr lang="en-ZA" smtClean="0"/>
              <a:t>Recruit child academy/support program development</a:t>
            </a:r>
          </a:p>
          <a:p>
            <a:r>
              <a:rPr lang="en-ZA" smtClean="0"/>
              <a:t>Ensure </a:t>
            </a:r>
            <a:r>
              <a:rPr lang="en-ZA" smtClean="0">
                <a:solidFill>
                  <a:srgbClr val="C00000"/>
                </a:solidFill>
              </a:rPr>
              <a:t>flow of communication </a:t>
            </a:r>
            <a:r>
              <a:rPr lang="en-ZA" smtClean="0"/>
              <a:t>to Child</a:t>
            </a:r>
          </a:p>
          <a:p>
            <a:pPr lvl="1" indent="0"/>
            <a:r>
              <a:rPr lang="en-ZA" smtClean="0"/>
              <a:t> Remember that communication is a two-way process</a:t>
            </a:r>
            <a:endParaRPr lang="en-GB" smtClean="0"/>
          </a:p>
          <a:p>
            <a:r>
              <a:rPr lang="en-ZA" smtClean="0"/>
              <a:t>Curricula Adoption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ZA" smtClean="0"/>
              <a:t>Remember</a:t>
            </a:r>
            <a:endParaRPr lang="en-GB" smtClean="0"/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ZA" smtClean="0"/>
              <a:t>Successful Children mean that the Parents are doing a good job.</a:t>
            </a:r>
          </a:p>
          <a:p>
            <a:r>
              <a:rPr lang="en-ZA" smtClean="0"/>
              <a:t>Your AAM wants to support you</a:t>
            </a:r>
          </a:p>
          <a:p>
            <a:r>
              <a:rPr lang="en-ZA" smtClean="0"/>
              <a:t>Your CATC wants to support you</a:t>
            </a:r>
          </a:p>
          <a:p>
            <a:r>
              <a:rPr lang="en-ZA" smtClean="0"/>
              <a:t>I want to support you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594" name="Picture 13" descr="qa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00200"/>
            <a:ext cx="91440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6595" name="Rectangle 10"/>
          <p:cNvSpPr>
            <a:spLocks noChangeArrowheads="1"/>
          </p:cNvSpPr>
          <p:nvPr/>
        </p:nvSpPr>
        <p:spPr bwMode="auto">
          <a:xfrm>
            <a:off x="4489450" y="593725"/>
            <a:ext cx="165100" cy="41116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endParaRPr lang="en-US"/>
          </a:p>
        </p:txBody>
      </p:sp>
      <p:sp>
        <p:nvSpPr>
          <p:cNvPr id="366596" name="Rectangle 11"/>
          <p:cNvSpPr>
            <a:spLocks noChangeArrowheads="1"/>
          </p:cNvSpPr>
          <p:nvPr/>
        </p:nvSpPr>
        <p:spPr bwMode="auto">
          <a:xfrm>
            <a:off x="636588" y="2770188"/>
            <a:ext cx="536417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algn="l" defTabSz="814388" eaLnBrk="1" hangingPunct="1"/>
            <a:r>
              <a:rPr lang="en-US" sz="3000" dirty="0" smtClean="0">
                <a:solidFill>
                  <a:srgbClr val="FFFFFF"/>
                </a:solidFill>
              </a:rPr>
              <a:t>Financial sustainability</a:t>
            </a:r>
            <a:endParaRPr lang="en-US" sz="300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Financial sustainability</a:t>
            </a:r>
            <a:endParaRPr lang="en-US" smtClean="0"/>
          </a:p>
        </p:txBody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mtClean="0"/>
              <a:t>How much does it cost you to run NetAcad?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Basic Accounting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714348" y="2500306"/>
          <a:ext cx="7940676" cy="2595880"/>
        </p:xfrm>
        <a:graphic>
          <a:graphicData uri="http://schemas.openxmlformats.org/drawingml/2006/table">
            <a:tbl>
              <a:tblPr firstRow="1" lastRow="1" bandRow="1" bandCol="1">
                <a:tableStyleId>{17292A2E-F333-43FB-9621-5CBBE7FDCDCB}</a:tableStyleId>
              </a:tblPr>
              <a:tblGrid>
                <a:gridCol w="3970338"/>
                <a:gridCol w="3970338"/>
              </a:tblGrid>
              <a:tr h="370840">
                <a:tc>
                  <a:txBody>
                    <a:bodyPr/>
                    <a:lstStyle/>
                    <a:p>
                      <a:r>
                        <a:rPr lang="en-ZA" dirty="0" smtClean="0"/>
                        <a:t>Debit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 smtClean="0"/>
                        <a:t>Credit</a:t>
                      </a:r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dirty="0" smtClean="0">
                          <a:solidFill>
                            <a:srgbClr val="FF0000"/>
                          </a:solidFill>
                        </a:rPr>
                        <a:t>$$</a:t>
                      </a:r>
                      <a:endParaRPr lang="en-ZA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 smtClean="0">
                          <a:solidFill>
                            <a:srgbClr val="002060"/>
                          </a:solidFill>
                        </a:rPr>
                        <a:t>$$$</a:t>
                      </a:r>
                      <a:endParaRPr lang="en-ZA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dirty="0" smtClean="0">
                          <a:solidFill>
                            <a:srgbClr val="FF0000"/>
                          </a:solidFill>
                        </a:rPr>
                        <a:t>$$</a:t>
                      </a:r>
                      <a:endParaRPr lang="en-ZA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 smtClean="0">
                          <a:solidFill>
                            <a:srgbClr val="002060"/>
                          </a:solidFill>
                        </a:rPr>
                        <a:t>$$$</a:t>
                      </a:r>
                      <a:endParaRPr lang="en-ZA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dirty="0" smtClean="0">
                          <a:solidFill>
                            <a:srgbClr val="FF0000"/>
                          </a:solidFill>
                        </a:rPr>
                        <a:t>$$</a:t>
                      </a:r>
                      <a:endParaRPr lang="en-ZA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 smtClean="0">
                          <a:solidFill>
                            <a:srgbClr val="002060"/>
                          </a:solidFill>
                        </a:rPr>
                        <a:t>$$$</a:t>
                      </a:r>
                      <a:endParaRPr lang="en-ZA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dirty="0" smtClean="0">
                          <a:solidFill>
                            <a:srgbClr val="FF0000"/>
                          </a:solidFill>
                        </a:rPr>
                        <a:t>$$</a:t>
                      </a:r>
                      <a:endParaRPr lang="en-ZA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 smtClean="0">
                          <a:solidFill>
                            <a:srgbClr val="002060"/>
                          </a:solidFill>
                        </a:rPr>
                        <a:t>$$$</a:t>
                      </a:r>
                      <a:endParaRPr lang="en-ZA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dirty="0" smtClean="0"/>
                        <a:t>Balance</a:t>
                      </a:r>
                      <a:r>
                        <a:rPr lang="en-ZA" baseline="0" dirty="0" smtClean="0"/>
                        <a:t> Carried Forward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 smtClean="0">
                          <a:solidFill>
                            <a:srgbClr val="002060"/>
                          </a:solidFill>
                        </a:rPr>
                        <a:t>$$$</a:t>
                      </a:r>
                      <a:endParaRPr lang="en-ZA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dirty="0" smtClean="0"/>
                        <a:t>$$$$$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 smtClean="0"/>
                        <a:t>$$$$$</a:t>
                      </a:r>
                      <a:endParaRPr lang="en-Z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ight Arrow 3"/>
          <p:cNvSpPr/>
          <p:nvPr/>
        </p:nvSpPr>
        <p:spPr bwMode="auto">
          <a:xfrm rot="8427132">
            <a:off x="5214914" y="1857352"/>
            <a:ext cx="642942" cy="357190"/>
          </a:xfrm>
          <a:prstGeom prst="rightArrow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Z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00732" y="1571600"/>
            <a:ext cx="1261884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b="1" dirty="0">
                <a:solidFill>
                  <a:srgbClr val="002060"/>
                </a:solidFill>
              </a:rPr>
              <a:t>I</a:t>
            </a:r>
            <a:r>
              <a:rPr lang="en-ZA" b="1" dirty="0" smtClean="0">
                <a:solidFill>
                  <a:srgbClr val="002060"/>
                </a:solidFill>
              </a:rPr>
              <a:t>ncome</a:t>
            </a:r>
            <a:endParaRPr lang="en-ZA" b="1" dirty="0">
              <a:solidFill>
                <a:srgbClr val="002060"/>
              </a:solidFill>
            </a:endParaRPr>
          </a:p>
        </p:txBody>
      </p:sp>
      <p:sp>
        <p:nvSpPr>
          <p:cNvPr id="7" name="Right Arrow 6"/>
          <p:cNvSpPr/>
          <p:nvPr/>
        </p:nvSpPr>
        <p:spPr bwMode="auto">
          <a:xfrm rot="8427132">
            <a:off x="1309824" y="2009752"/>
            <a:ext cx="642942" cy="357190"/>
          </a:xfrm>
          <a:prstGeom prst="rightArrow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Z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95642" y="1724000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b="1" dirty="0" smtClean="0">
                <a:solidFill>
                  <a:srgbClr val="FF0000"/>
                </a:solidFill>
              </a:rPr>
              <a:t>Expenses</a:t>
            </a:r>
            <a:endParaRPr lang="en-ZA" b="1" dirty="0">
              <a:solidFill>
                <a:srgbClr val="FF0000"/>
              </a:solidFill>
            </a:endParaRPr>
          </a:p>
        </p:txBody>
      </p:sp>
      <p:sp>
        <p:nvSpPr>
          <p:cNvPr id="9" name="Right Arrow 8"/>
          <p:cNvSpPr/>
          <p:nvPr/>
        </p:nvSpPr>
        <p:spPr bwMode="auto">
          <a:xfrm rot="12817448">
            <a:off x="2331065" y="4720127"/>
            <a:ext cx="642942" cy="357190"/>
          </a:xfrm>
          <a:prstGeom prst="rightArrow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82124" tIns="41061" rIns="82124" bIns="4106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Z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71774" y="5214938"/>
            <a:ext cx="987770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b="1" dirty="0" smtClean="0">
                <a:solidFill>
                  <a:srgbClr val="002060"/>
                </a:solidFill>
              </a:rPr>
              <a:t>Profit</a:t>
            </a:r>
            <a:endParaRPr lang="en-ZA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Financial Sustainability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42938" y="1785938"/>
          <a:ext cx="7940676" cy="3708400"/>
        </p:xfrm>
        <a:graphic>
          <a:graphicData uri="http://schemas.openxmlformats.org/drawingml/2006/table">
            <a:tbl>
              <a:tblPr firstRow="1" lastRow="1" bandRow="1" bandCol="1">
                <a:tableStyleId>{17292A2E-F333-43FB-9621-5CBBE7FDCDCB}</a:tableStyleId>
              </a:tblPr>
              <a:tblGrid>
                <a:gridCol w="3970338"/>
                <a:gridCol w="3970338"/>
              </a:tblGrid>
              <a:tr h="370840">
                <a:tc>
                  <a:txBody>
                    <a:bodyPr/>
                    <a:lstStyle/>
                    <a:p>
                      <a:r>
                        <a:rPr lang="en-ZA" dirty="0" smtClean="0"/>
                        <a:t>EXPENSES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 smtClean="0"/>
                        <a:t>INCOME</a:t>
                      </a:r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747569" y="2174112"/>
            <a:ext cx="3804247" cy="1892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ZA" sz="2600" dirty="0" smtClean="0">
                <a:solidFill>
                  <a:srgbClr val="002060"/>
                </a:solidFill>
              </a:rPr>
              <a:t>Training Fees</a:t>
            </a:r>
          </a:p>
          <a:p>
            <a:pPr algn="l"/>
            <a:r>
              <a:rPr lang="en-ZA" sz="2600" dirty="0" smtClean="0">
                <a:solidFill>
                  <a:srgbClr val="002060"/>
                </a:solidFill>
              </a:rPr>
              <a:t>Annual Fees</a:t>
            </a:r>
          </a:p>
          <a:p>
            <a:pPr algn="l"/>
            <a:r>
              <a:rPr lang="en-ZA" sz="2600" dirty="0" smtClean="0">
                <a:solidFill>
                  <a:srgbClr val="002060"/>
                </a:solidFill>
              </a:rPr>
              <a:t>Sale of books/material</a:t>
            </a:r>
          </a:p>
          <a:p>
            <a:pPr algn="l"/>
            <a:r>
              <a:rPr lang="en-ZA" sz="2600" dirty="0" smtClean="0">
                <a:solidFill>
                  <a:srgbClr val="002060"/>
                </a:solidFill>
              </a:rPr>
              <a:t>Sponsorships/Donations</a:t>
            </a:r>
          </a:p>
          <a:p>
            <a:endParaRPr lang="en-ZA" sz="26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00" y="2181861"/>
            <a:ext cx="4102405" cy="29731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ZA" sz="2600" dirty="0" smtClean="0">
                <a:solidFill>
                  <a:srgbClr val="FF0000"/>
                </a:solidFill>
              </a:rPr>
              <a:t>Salaries</a:t>
            </a:r>
          </a:p>
          <a:p>
            <a:pPr algn="l"/>
            <a:r>
              <a:rPr lang="en-ZA" sz="2600" dirty="0" smtClean="0">
                <a:solidFill>
                  <a:srgbClr val="FF0000"/>
                </a:solidFill>
              </a:rPr>
              <a:t>Travel &amp; related</a:t>
            </a:r>
          </a:p>
          <a:p>
            <a:pPr algn="l"/>
            <a:r>
              <a:rPr lang="en-ZA" sz="2600" dirty="0" smtClean="0">
                <a:solidFill>
                  <a:srgbClr val="FF0000"/>
                </a:solidFill>
              </a:rPr>
              <a:t>Cost of books/material</a:t>
            </a:r>
          </a:p>
          <a:p>
            <a:pPr algn="l"/>
            <a:r>
              <a:rPr lang="en-ZA" sz="2600" u="sng" dirty="0" smtClean="0">
                <a:solidFill>
                  <a:srgbClr val="FF0000"/>
                </a:solidFill>
              </a:rPr>
              <a:t>Equipment </a:t>
            </a:r>
            <a:r>
              <a:rPr lang="en-ZA" sz="2600" dirty="0" smtClean="0">
                <a:solidFill>
                  <a:srgbClr val="FF0000"/>
                </a:solidFill>
              </a:rPr>
              <a:t>&amp; Maintenance</a:t>
            </a:r>
          </a:p>
          <a:p>
            <a:pPr algn="l"/>
            <a:r>
              <a:rPr lang="en-ZA" sz="2600" u="sng" dirty="0" smtClean="0">
                <a:solidFill>
                  <a:srgbClr val="FF0000"/>
                </a:solidFill>
              </a:rPr>
              <a:t>Infrastructure</a:t>
            </a:r>
          </a:p>
          <a:p>
            <a:pPr algn="l"/>
            <a:r>
              <a:rPr lang="en-ZA" sz="2600" dirty="0" smtClean="0">
                <a:solidFill>
                  <a:srgbClr val="FF0000"/>
                </a:solidFill>
              </a:rPr>
              <a:t>Institutional fees</a:t>
            </a:r>
          </a:p>
          <a:p>
            <a:pPr algn="l"/>
            <a:r>
              <a:rPr lang="en-ZA" sz="2600" dirty="0" smtClean="0">
                <a:solidFill>
                  <a:srgbClr val="FF0000"/>
                </a:solidFill>
              </a:rPr>
              <a:t>Own Training costs</a:t>
            </a:r>
          </a:p>
          <a:p>
            <a:pPr algn="l"/>
            <a:r>
              <a:rPr lang="en-ZA" sz="2600" dirty="0" smtClean="0">
                <a:solidFill>
                  <a:srgbClr val="FF0000"/>
                </a:solidFill>
              </a:rPr>
              <a:t>Own Annual fees</a:t>
            </a:r>
            <a:endParaRPr lang="en-ZA" sz="2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7356" y="5786454"/>
            <a:ext cx="500970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>
                <a:solidFill>
                  <a:srgbClr val="002060"/>
                </a:solidFill>
              </a:rPr>
              <a:t>So – what do we do with the Profit?</a:t>
            </a:r>
            <a:endParaRPr lang="en-ZA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0875" y="2854325"/>
            <a:ext cx="4064000" cy="830263"/>
          </a:xfrm>
        </p:spPr>
        <p:txBody>
          <a:bodyPr/>
          <a:lstStyle/>
          <a:p>
            <a:pPr eaLnBrk="1" hangingPunct="1"/>
            <a:r>
              <a:rPr lang="en-US" sz="3200" dirty="0" smtClean="0"/>
              <a:t>Institutional  Sustainability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Sustainability</a:t>
            </a:r>
          </a:p>
        </p:txBody>
      </p:sp>
      <p:sp>
        <p:nvSpPr>
          <p:cNvPr id="4100" name="Rectangle 34"/>
          <p:cNvSpPr>
            <a:spLocks noGrp="1" noChangeArrowheads="1"/>
          </p:cNvSpPr>
          <p:nvPr>
            <p:ph type="body" idx="1"/>
          </p:nvPr>
        </p:nvSpPr>
        <p:spPr>
          <a:xfrm>
            <a:off x="323850" y="2014538"/>
            <a:ext cx="8569325" cy="3571875"/>
          </a:xfrm>
        </p:spPr>
        <p:txBody>
          <a:bodyPr/>
          <a:lstStyle/>
          <a:p>
            <a:r>
              <a:rPr lang="en-US" dirty="0" smtClean="0"/>
              <a:t>Quality</a:t>
            </a:r>
          </a:p>
          <a:p>
            <a:r>
              <a:rPr lang="en-US" dirty="0" smtClean="0"/>
              <a:t>Financial</a:t>
            </a:r>
          </a:p>
          <a:p>
            <a:r>
              <a:rPr lang="en-US" dirty="0" smtClean="0"/>
              <a:t>Some thoughts from the CATC</a:t>
            </a:r>
            <a:endParaRPr lang="en-US" dirty="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Institutional Sustainability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42938" y="1785938"/>
          <a:ext cx="7940676" cy="2595880"/>
        </p:xfrm>
        <a:graphic>
          <a:graphicData uri="http://schemas.openxmlformats.org/drawingml/2006/table">
            <a:tbl>
              <a:tblPr firstRow="1" lastRow="1" bandRow="1" bandCol="1">
                <a:tableStyleId>{17292A2E-F333-43FB-9621-5CBBE7FDCDCB}</a:tableStyleId>
              </a:tblPr>
              <a:tblGrid>
                <a:gridCol w="3970338"/>
                <a:gridCol w="3970338"/>
              </a:tblGrid>
              <a:tr h="370840">
                <a:tc>
                  <a:txBody>
                    <a:bodyPr/>
                    <a:lstStyle/>
                    <a:p>
                      <a:r>
                        <a:rPr lang="en-ZA" dirty="0" smtClean="0"/>
                        <a:t>DISADVANTAGES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 smtClean="0"/>
                        <a:t>BENEFITS</a:t>
                      </a:r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62330" y="2166363"/>
            <a:ext cx="3916457" cy="1865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ZA" sz="2600" dirty="0" smtClean="0">
                <a:solidFill>
                  <a:srgbClr val="002060"/>
                </a:solidFill>
              </a:rPr>
              <a:t>Student Value</a:t>
            </a:r>
          </a:p>
          <a:p>
            <a:pPr algn="l"/>
            <a:r>
              <a:rPr lang="en-ZA" sz="2600" dirty="0" smtClean="0">
                <a:solidFill>
                  <a:srgbClr val="002060"/>
                </a:solidFill>
              </a:rPr>
              <a:t>Community Involvement</a:t>
            </a:r>
          </a:p>
          <a:p>
            <a:pPr algn="l"/>
            <a:r>
              <a:rPr lang="en-ZA" sz="2600" dirty="0" smtClean="0">
                <a:solidFill>
                  <a:srgbClr val="002060"/>
                </a:solidFill>
              </a:rPr>
              <a:t>Industry Involvement</a:t>
            </a:r>
          </a:p>
          <a:p>
            <a:pPr algn="l"/>
            <a:r>
              <a:rPr lang="en-ZA" sz="2600" dirty="0" smtClean="0">
                <a:solidFill>
                  <a:srgbClr val="002060"/>
                </a:solidFill>
              </a:rPr>
              <a:t>International Involvement</a:t>
            </a:r>
          </a:p>
          <a:p>
            <a:endParaRPr lang="en-ZA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2166363"/>
            <a:ext cx="3775393" cy="20867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ZA" b="1" dirty="0" smtClean="0">
                <a:solidFill>
                  <a:srgbClr val="FF0000"/>
                </a:solidFill>
              </a:rPr>
              <a:t>Demand on Resources</a:t>
            </a:r>
          </a:p>
          <a:p>
            <a:pPr algn="l"/>
            <a:r>
              <a:rPr lang="en-ZA" b="1" dirty="0" smtClean="0">
                <a:solidFill>
                  <a:srgbClr val="FF0000"/>
                </a:solidFill>
              </a:rPr>
              <a:t>Staff </a:t>
            </a:r>
            <a:r>
              <a:rPr lang="en-ZA" b="1" dirty="0" smtClean="0">
                <a:solidFill>
                  <a:srgbClr val="FF0000"/>
                </a:solidFill>
              </a:rPr>
              <a:t>Retention</a:t>
            </a:r>
          </a:p>
          <a:p>
            <a:pPr algn="l"/>
            <a:r>
              <a:rPr lang="en-ZA" b="1" dirty="0" smtClean="0">
                <a:solidFill>
                  <a:srgbClr val="FF0000"/>
                </a:solidFill>
              </a:rPr>
              <a:t>Sustainability takes time</a:t>
            </a:r>
            <a:endParaRPr lang="en-ZA" b="1" dirty="0" smtClean="0">
              <a:solidFill>
                <a:srgbClr val="FF0000"/>
              </a:solidFill>
            </a:endParaRPr>
          </a:p>
          <a:p>
            <a:pPr algn="l"/>
            <a:endParaRPr lang="en-ZA" b="1" dirty="0" smtClean="0">
              <a:solidFill>
                <a:srgbClr val="FF0000"/>
              </a:solidFill>
            </a:endParaRPr>
          </a:p>
          <a:p>
            <a:endParaRPr lang="en-ZA" dirty="0" smtClean="0">
              <a:solidFill>
                <a:srgbClr val="002060"/>
              </a:solidFill>
            </a:endParaRPr>
          </a:p>
          <a:p>
            <a:endParaRPr lang="en-ZA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0875" y="2854325"/>
            <a:ext cx="4064000" cy="830263"/>
          </a:xfrm>
        </p:spPr>
        <p:txBody>
          <a:bodyPr/>
          <a:lstStyle/>
          <a:p>
            <a:pPr eaLnBrk="1" hangingPunct="1"/>
            <a:r>
              <a:rPr lang="en-US" sz="3200" dirty="0" smtClean="0"/>
              <a:t>Some Key Success Features for a Sustainable Academy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Failing to plan = planning to fail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Have a Vision &amp; a Mission</a:t>
            </a:r>
          </a:p>
          <a:p>
            <a:r>
              <a:rPr lang="en-US" dirty="0" smtClean="0"/>
              <a:t>Draw up a business plan</a:t>
            </a:r>
          </a:p>
          <a:p>
            <a:pPr lvl="1"/>
            <a:r>
              <a:rPr lang="en-GB" sz="1600" dirty="0" smtClean="0"/>
              <a:t>General Business Description</a:t>
            </a:r>
          </a:p>
          <a:p>
            <a:pPr lvl="1"/>
            <a:r>
              <a:rPr lang="en-GB" sz="1600" dirty="0" smtClean="0"/>
              <a:t>Products and services	</a:t>
            </a:r>
            <a:endParaRPr lang="en-ZA" sz="1600" dirty="0" smtClean="0"/>
          </a:p>
          <a:p>
            <a:pPr lvl="1"/>
            <a:r>
              <a:rPr lang="en-GB" sz="1600" dirty="0" smtClean="0"/>
              <a:t>Operational Plan</a:t>
            </a:r>
            <a:endParaRPr lang="en-ZA" sz="1600" dirty="0" smtClean="0"/>
          </a:p>
          <a:p>
            <a:pPr lvl="1"/>
            <a:r>
              <a:rPr lang="en-GB" sz="1600" dirty="0" smtClean="0"/>
              <a:t>Management and organisation</a:t>
            </a:r>
            <a:endParaRPr lang="en-ZA" sz="1600" dirty="0" smtClean="0"/>
          </a:p>
          <a:p>
            <a:pPr lvl="1"/>
            <a:r>
              <a:rPr lang="en-GB" sz="1600" dirty="0" smtClean="0"/>
              <a:t>Financial plan</a:t>
            </a:r>
            <a:endParaRPr lang="en-ZA" sz="1600" dirty="0" smtClean="0"/>
          </a:p>
          <a:p>
            <a:pPr lvl="1"/>
            <a:r>
              <a:rPr lang="en-GB" sz="1600" dirty="0" smtClean="0"/>
              <a:t>Marketing plan</a:t>
            </a:r>
            <a:endParaRPr lang="en-ZA" sz="1600" dirty="0" smtClean="0"/>
          </a:p>
          <a:p>
            <a:pPr lvl="1"/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Approach this as a business</a:t>
            </a:r>
            <a:endParaRPr lang="en-Z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SSA CATC 2 </a:t>
            </a:r>
            <a:r>
              <a:rPr lang="en-ZA" dirty="0" smtClean="0"/>
              <a:t>part </a:t>
            </a:r>
            <a:r>
              <a:rPr lang="en-ZA" dirty="0" smtClean="0"/>
              <a:t>business model</a:t>
            </a:r>
            <a:endParaRPr lang="en-ZA" dirty="0" smtClean="0"/>
          </a:p>
          <a:p>
            <a:pPr lvl="1"/>
            <a:r>
              <a:rPr lang="en-ZA" dirty="0" smtClean="0"/>
              <a:t>CATC &amp; RA</a:t>
            </a:r>
          </a:p>
          <a:p>
            <a:pPr lvl="1"/>
            <a:r>
              <a:rPr lang="en-ZA" dirty="0" smtClean="0"/>
              <a:t>Short Courses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Differentiate between your business units</a:t>
            </a:r>
            <a:endParaRPr lang="en-Z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Build up a Team</a:t>
            </a:r>
          </a:p>
          <a:p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Don’t try this on your own</a:t>
            </a:r>
            <a:endParaRPr lang="en-ZA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785786" y="2714620"/>
          <a:ext cx="7262832" cy="3062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Build up a Team</a:t>
            </a:r>
          </a:p>
          <a:p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Don’t try this on your own</a:t>
            </a:r>
            <a:endParaRPr lang="en-ZA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785786" y="2714620"/>
          <a:ext cx="7262832" cy="3062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Study your institution’s Vision and Mission statement</a:t>
            </a:r>
          </a:p>
          <a:p>
            <a:r>
              <a:rPr lang="en-ZA" dirty="0" smtClean="0"/>
              <a:t>Align your academy’s Vision and Mission with this</a:t>
            </a:r>
          </a:p>
          <a:p>
            <a:r>
              <a:rPr lang="en-ZA" dirty="0" smtClean="0"/>
              <a:t>Now LIVE this Vision and Mission</a:t>
            </a:r>
          </a:p>
          <a:p>
            <a:endParaRPr lang="en-ZA" dirty="0" smtClean="0"/>
          </a:p>
          <a:p>
            <a:r>
              <a:rPr lang="en-ZA" dirty="0" smtClean="0"/>
              <a:t>Involve the Institution's Management in your Academy Management</a:t>
            </a:r>
          </a:p>
          <a:p>
            <a:endParaRPr lang="en-ZA" dirty="0" smtClean="0"/>
          </a:p>
          <a:p>
            <a:r>
              <a:rPr lang="en-ZA" dirty="0" smtClean="0"/>
              <a:t>Keep your management informed</a:t>
            </a:r>
          </a:p>
          <a:p>
            <a:r>
              <a:rPr lang="en-ZA" dirty="0" smtClean="0"/>
              <a:t>Involve as many of your department/faculty staff</a:t>
            </a:r>
          </a:p>
          <a:p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Involve your institution at the highest level</a:t>
            </a:r>
            <a:endParaRPr lang="en-ZA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Study your </a:t>
            </a:r>
            <a:r>
              <a:rPr lang="en-ZA" dirty="0" smtClean="0"/>
              <a:t>AAM’s &amp; </a:t>
            </a:r>
            <a:r>
              <a:rPr lang="en-ZA" dirty="0" smtClean="0"/>
              <a:t>TM’s </a:t>
            </a:r>
            <a:r>
              <a:rPr lang="en-ZA" dirty="0" smtClean="0"/>
              <a:t>Vision </a:t>
            </a:r>
            <a:r>
              <a:rPr lang="en-ZA" dirty="0" smtClean="0"/>
              <a:t>and Mission statement</a:t>
            </a:r>
          </a:p>
          <a:p>
            <a:r>
              <a:rPr lang="en-ZA" dirty="0" smtClean="0"/>
              <a:t>Align your academy’s Vision and Mission with this</a:t>
            </a:r>
          </a:p>
          <a:p>
            <a:r>
              <a:rPr lang="en-ZA" dirty="0" smtClean="0"/>
              <a:t>Now LIVE this Vision and Mission</a:t>
            </a:r>
          </a:p>
          <a:p>
            <a:pPr>
              <a:buNone/>
            </a:pPr>
            <a:endParaRPr lang="en-ZA" dirty="0" smtClean="0"/>
          </a:p>
          <a:p>
            <a:r>
              <a:rPr lang="en-ZA" dirty="0" smtClean="0"/>
              <a:t>Keep </a:t>
            </a:r>
            <a:r>
              <a:rPr lang="en-ZA" dirty="0" smtClean="0"/>
              <a:t>the AAM &amp; TM informed</a:t>
            </a:r>
            <a:endParaRPr lang="en-Z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Involve </a:t>
            </a:r>
            <a:r>
              <a:rPr lang="en-ZA" dirty="0" smtClean="0"/>
              <a:t>Cisco</a:t>
            </a:r>
            <a:endParaRPr lang="en-Z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Our Child academies are our customers</a:t>
            </a:r>
          </a:p>
          <a:p>
            <a:r>
              <a:rPr lang="en-ZA" dirty="0" smtClean="0"/>
              <a:t>Communicate</a:t>
            </a:r>
          </a:p>
          <a:p>
            <a:r>
              <a:rPr lang="en-ZA" dirty="0" smtClean="0"/>
              <a:t>Set yourself targets regarding Service delivery</a:t>
            </a:r>
          </a:p>
          <a:p>
            <a:pPr lvl="1"/>
            <a:r>
              <a:rPr lang="en-ZA" dirty="0" smtClean="0"/>
              <a:t>E.g. I will respond to e-mails within 24 hours</a:t>
            </a:r>
          </a:p>
          <a:p>
            <a:r>
              <a:rPr lang="en-ZA" dirty="0" smtClean="0"/>
              <a:t>Aim to exceed expectations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Your customer is always King/Queen</a:t>
            </a:r>
            <a:endParaRPr lang="en-ZA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Remember that education is a passion</a:t>
            </a:r>
          </a:p>
          <a:p>
            <a:r>
              <a:rPr lang="en-ZA" dirty="0" smtClean="0"/>
              <a:t>LIVE YOUR PASSION</a:t>
            </a:r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Passion helps</a:t>
            </a:r>
            <a:endParaRPr lang="en-Z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570" name="Picture 13" descr="qa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00200"/>
            <a:ext cx="91440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5571" name="Rectangle 10"/>
          <p:cNvSpPr>
            <a:spLocks noChangeArrowheads="1"/>
          </p:cNvSpPr>
          <p:nvPr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endParaRPr lang="en-US"/>
          </a:p>
        </p:txBody>
      </p:sp>
      <p:sp>
        <p:nvSpPr>
          <p:cNvPr id="365572" name="Rectangle 11"/>
          <p:cNvSpPr>
            <a:spLocks noChangeArrowheads="1"/>
          </p:cNvSpPr>
          <p:nvPr/>
        </p:nvSpPr>
        <p:spPr bwMode="auto">
          <a:xfrm>
            <a:off x="636588" y="2420938"/>
            <a:ext cx="4799012" cy="2087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algn="l" defTabSz="814388" eaLnBrk="1" hangingPunct="1"/>
            <a:r>
              <a:rPr lang="en-US" sz="3000" dirty="0" smtClean="0">
                <a:solidFill>
                  <a:srgbClr val="FFFFFF"/>
                </a:solidFill>
              </a:rPr>
              <a:t>What is Sustainability?</a:t>
            </a:r>
            <a:endParaRPr lang="en-US" sz="3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Only money makes money</a:t>
            </a:r>
          </a:p>
          <a:p>
            <a:r>
              <a:rPr lang="en-ZA" dirty="0" smtClean="0"/>
              <a:t>Spread the success of your business amongst all </a:t>
            </a:r>
            <a:r>
              <a:rPr lang="en-ZA" dirty="0" smtClean="0"/>
              <a:t>participants</a:t>
            </a:r>
          </a:p>
          <a:p>
            <a:r>
              <a:rPr lang="en-ZA" dirty="0" smtClean="0"/>
              <a:t>People do business with People</a:t>
            </a:r>
          </a:p>
          <a:p>
            <a:r>
              <a:rPr lang="en-ZA" dirty="0" smtClean="0"/>
              <a:t>…but Business is Business and must not be confused with relationships</a:t>
            </a:r>
          </a:p>
          <a:p>
            <a:r>
              <a:rPr lang="en-ZA" dirty="0" smtClean="0"/>
              <a:t>Evaluate all your actions/processes against your Vision/</a:t>
            </a:r>
            <a:r>
              <a:rPr lang="en-ZA" dirty="0" err="1" smtClean="0"/>
              <a:t>Mision</a:t>
            </a:r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Some of my business believes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E8DC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42" name="Picture 13" descr="qa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00200"/>
            <a:ext cx="91440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43" name="Rectangle 10"/>
          <p:cNvSpPr>
            <a:spLocks noChangeArrowheads="1"/>
          </p:cNvSpPr>
          <p:nvPr/>
        </p:nvSpPr>
        <p:spPr bwMode="auto">
          <a:xfrm>
            <a:off x="4489450" y="593725"/>
            <a:ext cx="165100" cy="41116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endParaRPr lang="en-US"/>
          </a:p>
        </p:txBody>
      </p:sp>
      <p:sp>
        <p:nvSpPr>
          <p:cNvPr id="368644" name="Rectangle 11"/>
          <p:cNvSpPr>
            <a:spLocks noChangeArrowheads="1"/>
          </p:cNvSpPr>
          <p:nvPr/>
        </p:nvSpPr>
        <p:spPr bwMode="auto">
          <a:xfrm>
            <a:off x="636588" y="2770188"/>
            <a:ext cx="3349625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algn="l" defTabSz="814388" eaLnBrk="1" hangingPunct="1"/>
            <a:r>
              <a:rPr lang="en-US" sz="3000">
                <a:solidFill>
                  <a:srgbClr val="FFFFFF"/>
                </a:solidFill>
              </a:rPr>
              <a:t>Summary</a:t>
            </a:r>
            <a:endParaRPr lang="en-US" sz="300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Quality sustainability</a:t>
            </a:r>
            <a:endParaRPr lang="en-US" smtClean="0"/>
          </a:p>
        </p:txBody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Train and support instructors properly</a:t>
            </a:r>
          </a:p>
          <a:p>
            <a:r>
              <a:rPr lang="en-US" dirty="0" smtClean="0"/>
              <a:t>Retain instructors</a:t>
            </a:r>
          </a:p>
          <a:p>
            <a:pPr lvl="1"/>
            <a:r>
              <a:rPr lang="en-US" dirty="0" smtClean="0"/>
              <a:t>Is this a problem?</a:t>
            </a:r>
          </a:p>
          <a:p>
            <a:r>
              <a:rPr lang="en-US" dirty="0" smtClean="0"/>
              <a:t>Share best practices</a:t>
            </a:r>
          </a:p>
          <a:p>
            <a:r>
              <a:rPr lang="en-US" dirty="0" smtClean="0"/>
              <a:t>Keep current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Financial sustainability</a:t>
            </a:r>
            <a:endParaRPr lang="en-US" smtClean="0"/>
          </a:p>
        </p:txBody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Know how much it costs you</a:t>
            </a:r>
          </a:p>
          <a:p>
            <a:r>
              <a:rPr lang="en-US" smtClean="0"/>
              <a:t>Maximise usage</a:t>
            </a:r>
          </a:p>
          <a:p>
            <a:r>
              <a:rPr lang="en-US" smtClean="0"/>
              <a:t>Optimise resources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698" name="Picture 13" descr="qa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00200"/>
            <a:ext cx="91440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5699" name="Rectangle 10"/>
          <p:cNvSpPr>
            <a:spLocks noChangeArrowheads="1"/>
          </p:cNvSpPr>
          <p:nvPr/>
        </p:nvSpPr>
        <p:spPr bwMode="auto">
          <a:xfrm>
            <a:off x="4489450" y="593725"/>
            <a:ext cx="165100" cy="41116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endParaRPr lang="en-US"/>
          </a:p>
        </p:txBody>
      </p:sp>
      <p:sp>
        <p:nvSpPr>
          <p:cNvPr id="285700" name="Rectangle 11"/>
          <p:cNvSpPr>
            <a:spLocks noChangeArrowheads="1"/>
          </p:cNvSpPr>
          <p:nvPr/>
        </p:nvSpPr>
        <p:spPr bwMode="auto">
          <a:xfrm>
            <a:off x="636588" y="2770188"/>
            <a:ext cx="3349625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algn="l" defTabSz="814388" eaLnBrk="1" hangingPunct="1"/>
            <a:r>
              <a:rPr lang="en-US" sz="3000">
                <a:solidFill>
                  <a:srgbClr val="FFFFFF"/>
                </a:solidFill>
              </a:rPr>
              <a:t>Q and A</a:t>
            </a:r>
            <a:endParaRPr lang="en-US" sz="300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ctr"/>
          <a:lstStyle/>
          <a:p>
            <a:endParaRPr lang="en-US"/>
          </a:p>
        </p:txBody>
      </p:sp>
      <p:pic>
        <p:nvPicPr>
          <p:cNvPr id="15363" name="Picture 100" descr="CNA_largo-onwhi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9" descr="Cisco_WHT_Log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357298"/>
            <a:ext cx="24003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ctr"/>
          <a:lstStyle/>
          <a:p>
            <a:endParaRPr lang="en-US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4000496" y="3714752"/>
            <a:ext cx="1296988" cy="1430337"/>
            <a:chOff x="4854" y="109"/>
            <a:chExt cx="817" cy="901"/>
          </a:xfrm>
        </p:grpSpPr>
        <p:sp>
          <p:nvSpPr>
            <p:cNvPr id="5" name="Text Box 11"/>
            <p:cNvSpPr txBox="1">
              <a:spLocks noChangeArrowheads="1"/>
            </p:cNvSpPr>
            <p:nvPr/>
          </p:nvSpPr>
          <p:spPr bwMode="auto">
            <a:xfrm>
              <a:off x="4854" y="789"/>
              <a:ext cx="817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ZA" sz="1700" b="1" dirty="0">
                  <a:solidFill>
                    <a:srgbClr val="B21A1A"/>
                  </a:solidFill>
                  <a:latin typeface="Arial Rounded MT Bold" pitchFamily="34" charset="0"/>
                  <a:cs typeface="Arial" charset="0"/>
                </a:rPr>
                <a:t>SSA CATC</a:t>
              </a:r>
              <a:endParaRPr lang="en-GB" sz="1700" b="1" dirty="0">
                <a:solidFill>
                  <a:srgbClr val="B21A1A"/>
                </a:solidFill>
                <a:latin typeface="Arial Rounded MT Bold" pitchFamily="34" charset="0"/>
                <a:cs typeface="Arial" charset="0"/>
              </a:endParaRPr>
            </a:p>
          </p:txBody>
        </p:sp>
        <p:grpSp>
          <p:nvGrpSpPr>
            <p:cNvPr id="6" name="Group 12"/>
            <p:cNvGrpSpPr>
              <a:grpSpLocks noChangeAspect="1"/>
            </p:cNvGrpSpPr>
            <p:nvPr/>
          </p:nvGrpSpPr>
          <p:grpSpPr bwMode="auto">
            <a:xfrm>
              <a:off x="4908" y="109"/>
              <a:ext cx="728" cy="695"/>
              <a:chOff x="3571" y="2506"/>
              <a:chExt cx="1019" cy="963"/>
            </a:xfrm>
          </p:grpSpPr>
          <p:sp>
            <p:nvSpPr>
              <p:cNvPr id="7" name="AutoShape 13"/>
              <p:cNvSpPr>
                <a:spLocks noChangeAspect="1" noChangeArrowheads="1"/>
              </p:cNvSpPr>
              <p:nvPr/>
            </p:nvSpPr>
            <p:spPr bwMode="auto">
              <a:xfrm>
                <a:off x="3571" y="2506"/>
                <a:ext cx="1019" cy="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ZA" dirty="0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3571" y="2507"/>
                <a:ext cx="1019" cy="960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75"/>
                  </a:cxn>
                  <a:cxn ang="0">
                    <a:pos x="0" y="739"/>
                  </a:cxn>
                  <a:cxn ang="0">
                    <a:pos x="74" y="814"/>
                  </a:cxn>
                  <a:cxn ang="0">
                    <a:pos x="790" y="814"/>
                  </a:cxn>
                  <a:cxn ang="0">
                    <a:pos x="864" y="739"/>
                  </a:cxn>
                  <a:cxn ang="0">
                    <a:pos x="864" y="75"/>
                  </a:cxn>
                  <a:cxn ang="0">
                    <a:pos x="790" y="0"/>
                  </a:cxn>
                  <a:cxn ang="0">
                    <a:pos x="74" y="0"/>
                  </a:cxn>
                </a:cxnLst>
                <a:rect l="0" t="0" r="r" b="b"/>
                <a:pathLst>
                  <a:path w="864" h="814">
                    <a:moveTo>
                      <a:pt x="74" y="0"/>
                    </a:moveTo>
                    <a:cubicBezTo>
                      <a:pt x="33" y="0"/>
                      <a:pt x="0" y="33"/>
                      <a:pt x="0" y="75"/>
                    </a:cubicBezTo>
                    <a:cubicBezTo>
                      <a:pt x="0" y="739"/>
                      <a:pt x="0" y="739"/>
                      <a:pt x="0" y="739"/>
                    </a:cubicBezTo>
                    <a:cubicBezTo>
                      <a:pt x="0" y="781"/>
                      <a:pt x="33" y="814"/>
                      <a:pt x="74" y="814"/>
                    </a:cubicBezTo>
                    <a:cubicBezTo>
                      <a:pt x="790" y="814"/>
                      <a:pt x="790" y="814"/>
                      <a:pt x="790" y="814"/>
                    </a:cubicBezTo>
                    <a:cubicBezTo>
                      <a:pt x="831" y="814"/>
                      <a:pt x="864" y="781"/>
                      <a:pt x="864" y="739"/>
                    </a:cubicBezTo>
                    <a:cubicBezTo>
                      <a:pt x="864" y="75"/>
                      <a:pt x="864" y="75"/>
                      <a:pt x="864" y="75"/>
                    </a:cubicBezTo>
                    <a:cubicBezTo>
                      <a:pt x="864" y="33"/>
                      <a:pt x="831" y="0"/>
                      <a:pt x="790" y="0"/>
                    </a:cubicBez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ZA" dirty="0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3596" y="2532"/>
                <a:ext cx="969" cy="556"/>
              </a:xfrm>
              <a:custGeom>
                <a:avLst/>
                <a:gdLst/>
                <a:ahLst/>
                <a:cxnLst>
                  <a:cxn ang="0">
                    <a:pos x="0" y="471"/>
                  </a:cxn>
                  <a:cxn ang="0">
                    <a:pos x="0" y="54"/>
                  </a:cxn>
                  <a:cxn ang="0">
                    <a:pos x="53" y="0"/>
                  </a:cxn>
                  <a:cxn ang="0">
                    <a:pos x="769" y="0"/>
                  </a:cxn>
                  <a:cxn ang="0">
                    <a:pos x="822" y="54"/>
                  </a:cxn>
                  <a:cxn ang="0">
                    <a:pos x="822" y="471"/>
                  </a:cxn>
                  <a:cxn ang="0">
                    <a:pos x="0" y="471"/>
                  </a:cxn>
                </a:cxnLst>
                <a:rect l="0" t="0" r="r" b="b"/>
                <a:pathLst>
                  <a:path w="822" h="471">
                    <a:moveTo>
                      <a:pt x="0" y="471"/>
                    </a:moveTo>
                    <a:cubicBezTo>
                      <a:pt x="0" y="54"/>
                      <a:pt x="0" y="54"/>
                      <a:pt x="0" y="54"/>
                    </a:cubicBezTo>
                    <a:cubicBezTo>
                      <a:pt x="0" y="25"/>
                      <a:pt x="24" y="0"/>
                      <a:pt x="53" y="0"/>
                    </a:cubicBezTo>
                    <a:cubicBezTo>
                      <a:pt x="769" y="0"/>
                      <a:pt x="769" y="0"/>
                      <a:pt x="769" y="0"/>
                    </a:cubicBezTo>
                    <a:cubicBezTo>
                      <a:pt x="798" y="0"/>
                      <a:pt x="822" y="25"/>
                      <a:pt x="822" y="54"/>
                    </a:cubicBezTo>
                    <a:cubicBezTo>
                      <a:pt x="822" y="471"/>
                      <a:pt x="822" y="471"/>
                      <a:pt x="822" y="471"/>
                    </a:cubicBez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ZA" dirty="0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>
                <a:off x="3721" y="2615"/>
                <a:ext cx="719" cy="198"/>
              </a:xfrm>
              <a:custGeom>
                <a:avLst/>
                <a:gdLst/>
                <a:ahLst/>
                <a:cxnLst>
                  <a:cxn ang="0">
                    <a:pos x="27" y="128"/>
                  </a:cxn>
                  <a:cxn ang="0">
                    <a:pos x="13" y="141"/>
                  </a:cxn>
                  <a:cxn ang="0">
                    <a:pos x="0" y="128"/>
                  </a:cxn>
                  <a:cxn ang="0">
                    <a:pos x="0" y="100"/>
                  </a:cxn>
                  <a:cxn ang="0">
                    <a:pos x="13" y="87"/>
                  </a:cxn>
                  <a:cxn ang="0">
                    <a:pos x="27" y="100"/>
                  </a:cxn>
                  <a:cxn ang="0">
                    <a:pos x="27" y="128"/>
                  </a:cxn>
                  <a:cxn ang="0">
                    <a:pos x="100" y="63"/>
                  </a:cxn>
                  <a:cxn ang="0">
                    <a:pos x="86" y="50"/>
                  </a:cxn>
                  <a:cxn ang="0">
                    <a:pos x="73" y="63"/>
                  </a:cxn>
                  <a:cxn ang="0">
                    <a:pos x="73" y="128"/>
                  </a:cxn>
                  <a:cxn ang="0">
                    <a:pos x="86" y="141"/>
                  </a:cxn>
                  <a:cxn ang="0">
                    <a:pos x="100" y="128"/>
                  </a:cxn>
                  <a:cxn ang="0">
                    <a:pos x="100" y="63"/>
                  </a:cxn>
                  <a:cxn ang="0">
                    <a:pos x="172" y="13"/>
                  </a:cxn>
                  <a:cxn ang="0">
                    <a:pos x="159" y="0"/>
                  </a:cxn>
                  <a:cxn ang="0">
                    <a:pos x="146" y="13"/>
                  </a:cxn>
                  <a:cxn ang="0">
                    <a:pos x="146" y="154"/>
                  </a:cxn>
                  <a:cxn ang="0">
                    <a:pos x="159" y="167"/>
                  </a:cxn>
                  <a:cxn ang="0">
                    <a:pos x="172" y="154"/>
                  </a:cxn>
                  <a:cxn ang="0">
                    <a:pos x="172" y="13"/>
                  </a:cxn>
                  <a:cxn ang="0">
                    <a:pos x="245" y="63"/>
                  </a:cxn>
                  <a:cxn ang="0">
                    <a:pos x="232" y="50"/>
                  </a:cxn>
                  <a:cxn ang="0">
                    <a:pos x="219" y="63"/>
                  </a:cxn>
                  <a:cxn ang="0">
                    <a:pos x="219" y="128"/>
                  </a:cxn>
                  <a:cxn ang="0">
                    <a:pos x="232" y="141"/>
                  </a:cxn>
                  <a:cxn ang="0">
                    <a:pos x="245" y="128"/>
                  </a:cxn>
                  <a:cxn ang="0">
                    <a:pos x="245" y="63"/>
                  </a:cxn>
                  <a:cxn ang="0">
                    <a:pos x="318" y="100"/>
                  </a:cxn>
                  <a:cxn ang="0">
                    <a:pos x="305" y="87"/>
                  </a:cxn>
                  <a:cxn ang="0">
                    <a:pos x="292" y="100"/>
                  </a:cxn>
                  <a:cxn ang="0">
                    <a:pos x="292" y="128"/>
                  </a:cxn>
                  <a:cxn ang="0">
                    <a:pos x="305" y="141"/>
                  </a:cxn>
                  <a:cxn ang="0">
                    <a:pos x="318" y="128"/>
                  </a:cxn>
                  <a:cxn ang="0">
                    <a:pos x="318" y="100"/>
                  </a:cxn>
                  <a:cxn ang="0">
                    <a:pos x="391" y="63"/>
                  </a:cxn>
                  <a:cxn ang="0">
                    <a:pos x="378" y="50"/>
                  </a:cxn>
                  <a:cxn ang="0">
                    <a:pos x="365" y="63"/>
                  </a:cxn>
                  <a:cxn ang="0">
                    <a:pos x="365" y="128"/>
                  </a:cxn>
                  <a:cxn ang="0">
                    <a:pos x="378" y="141"/>
                  </a:cxn>
                  <a:cxn ang="0">
                    <a:pos x="391" y="128"/>
                  </a:cxn>
                  <a:cxn ang="0">
                    <a:pos x="391" y="63"/>
                  </a:cxn>
                  <a:cxn ang="0">
                    <a:pos x="464" y="13"/>
                  </a:cxn>
                  <a:cxn ang="0">
                    <a:pos x="451" y="0"/>
                  </a:cxn>
                  <a:cxn ang="0">
                    <a:pos x="438" y="13"/>
                  </a:cxn>
                  <a:cxn ang="0">
                    <a:pos x="438" y="154"/>
                  </a:cxn>
                  <a:cxn ang="0">
                    <a:pos x="451" y="167"/>
                  </a:cxn>
                  <a:cxn ang="0">
                    <a:pos x="464" y="154"/>
                  </a:cxn>
                  <a:cxn ang="0">
                    <a:pos x="464" y="13"/>
                  </a:cxn>
                  <a:cxn ang="0">
                    <a:pos x="537" y="63"/>
                  </a:cxn>
                  <a:cxn ang="0">
                    <a:pos x="524" y="50"/>
                  </a:cxn>
                  <a:cxn ang="0">
                    <a:pos x="510" y="63"/>
                  </a:cxn>
                  <a:cxn ang="0">
                    <a:pos x="510" y="128"/>
                  </a:cxn>
                  <a:cxn ang="0">
                    <a:pos x="524" y="141"/>
                  </a:cxn>
                  <a:cxn ang="0">
                    <a:pos x="537" y="128"/>
                  </a:cxn>
                  <a:cxn ang="0">
                    <a:pos x="537" y="63"/>
                  </a:cxn>
                  <a:cxn ang="0">
                    <a:pos x="610" y="100"/>
                  </a:cxn>
                  <a:cxn ang="0">
                    <a:pos x="597" y="87"/>
                  </a:cxn>
                  <a:cxn ang="0">
                    <a:pos x="583" y="100"/>
                  </a:cxn>
                  <a:cxn ang="0">
                    <a:pos x="583" y="128"/>
                  </a:cxn>
                  <a:cxn ang="0">
                    <a:pos x="597" y="141"/>
                  </a:cxn>
                  <a:cxn ang="0">
                    <a:pos x="610" y="128"/>
                  </a:cxn>
                  <a:cxn ang="0">
                    <a:pos x="610" y="100"/>
                  </a:cxn>
                </a:cxnLst>
                <a:rect l="0" t="0" r="r" b="b"/>
                <a:pathLst>
                  <a:path w="610" h="167">
                    <a:moveTo>
                      <a:pt x="27" y="128"/>
                    </a:moveTo>
                    <a:cubicBezTo>
                      <a:pt x="27" y="135"/>
                      <a:pt x="21" y="141"/>
                      <a:pt x="13" y="141"/>
                    </a:cubicBezTo>
                    <a:cubicBezTo>
                      <a:pt x="6" y="141"/>
                      <a:pt x="0" y="135"/>
                      <a:pt x="0" y="128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93"/>
                      <a:pt x="6" y="87"/>
                      <a:pt x="13" y="87"/>
                    </a:cubicBezTo>
                    <a:cubicBezTo>
                      <a:pt x="21" y="87"/>
                      <a:pt x="27" y="93"/>
                      <a:pt x="27" y="100"/>
                    </a:cubicBezTo>
                    <a:lnTo>
                      <a:pt x="27" y="128"/>
                    </a:lnTo>
                    <a:close/>
                    <a:moveTo>
                      <a:pt x="100" y="63"/>
                    </a:moveTo>
                    <a:cubicBezTo>
                      <a:pt x="100" y="56"/>
                      <a:pt x="94" y="50"/>
                      <a:pt x="86" y="50"/>
                    </a:cubicBezTo>
                    <a:cubicBezTo>
                      <a:pt x="79" y="50"/>
                      <a:pt x="73" y="56"/>
                      <a:pt x="73" y="63"/>
                    </a:cubicBezTo>
                    <a:cubicBezTo>
                      <a:pt x="73" y="128"/>
                      <a:pt x="73" y="128"/>
                      <a:pt x="73" y="128"/>
                    </a:cubicBezTo>
                    <a:cubicBezTo>
                      <a:pt x="73" y="135"/>
                      <a:pt x="79" y="141"/>
                      <a:pt x="86" y="141"/>
                    </a:cubicBezTo>
                    <a:cubicBezTo>
                      <a:pt x="94" y="141"/>
                      <a:pt x="100" y="135"/>
                      <a:pt x="100" y="128"/>
                    </a:cubicBezTo>
                    <a:lnTo>
                      <a:pt x="100" y="63"/>
                    </a:lnTo>
                    <a:close/>
                    <a:moveTo>
                      <a:pt x="172" y="13"/>
                    </a:moveTo>
                    <a:cubicBezTo>
                      <a:pt x="172" y="6"/>
                      <a:pt x="167" y="0"/>
                      <a:pt x="159" y="0"/>
                    </a:cubicBezTo>
                    <a:cubicBezTo>
                      <a:pt x="152" y="0"/>
                      <a:pt x="146" y="6"/>
                      <a:pt x="146" y="13"/>
                    </a:cubicBezTo>
                    <a:cubicBezTo>
                      <a:pt x="146" y="154"/>
                      <a:pt x="146" y="154"/>
                      <a:pt x="146" y="154"/>
                    </a:cubicBezTo>
                    <a:cubicBezTo>
                      <a:pt x="146" y="161"/>
                      <a:pt x="152" y="167"/>
                      <a:pt x="159" y="167"/>
                    </a:cubicBezTo>
                    <a:cubicBezTo>
                      <a:pt x="167" y="167"/>
                      <a:pt x="172" y="161"/>
                      <a:pt x="172" y="154"/>
                    </a:cubicBezTo>
                    <a:lnTo>
                      <a:pt x="172" y="13"/>
                    </a:lnTo>
                    <a:close/>
                    <a:moveTo>
                      <a:pt x="245" y="63"/>
                    </a:moveTo>
                    <a:cubicBezTo>
                      <a:pt x="245" y="56"/>
                      <a:pt x="239" y="50"/>
                      <a:pt x="232" y="50"/>
                    </a:cubicBezTo>
                    <a:cubicBezTo>
                      <a:pt x="225" y="50"/>
                      <a:pt x="219" y="56"/>
                      <a:pt x="219" y="63"/>
                    </a:cubicBezTo>
                    <a:cubicBezTo>
                      <a:pt x="219" y="128"/>
                      <a:pt x="219" y="128"/>
                      <a:pt x="219" y="128"/>
                    </a:cubicBezTo>
                    <a:cubicBezTo>
                      <a:pt x="219" y="135"/>
                      <a:pt x="225" y="141"/>
                      <a:pt x="232" y="141"/>
                    </a:cubicBezTo>
                    <a:cubicBezTo>
                      <a:pt x="239" y="141"/>
                      <a:pt x="245" y="135"/>
                      <a:pt x="245" y="128"/>
                    </a:cubicBezTo>
                    <a:lnTo>
                      <a:pt x="245" y="63"/>
                    </a:lnTo>
                    <a:close/>
                    <a:moveTo>
                      <a:pt x="318" y="100"/>
                    </a:moveTo>
                    <a:cubicBezTo>
                      <a:pt x="318" y="93"/>
                      <a:pt x="312" y="87"/>
                      <a:pt x="305" y="87"/>
                    </a:cubicBezTo>
                    <a:cubicBezTo>
                      <a:pt x="298" y="87"/>
                      <a:pt x="292" y="93"/>
                      <a:pt x="292" y="100"/>
                    </a:cubicBezTo>
                    <a:cubicBezTo>
                      <a:pt x="292" y="128"/>
                      <a:pt x="292" y="128"/>
                      <a:pt x="292" y="128"/>
                    </a:cubicBezTo>
                    <a:cubicBezTo>
                      <a:pt x="292" y="135"/>
                      <a:pt x="298" y="141"/>
                      <a:pt x="305" y="141"/>
                    </a:cubicBezTo>
                    <a:cubicBezTo>
                      <a:pt x="312" y="141"/>
                      <a:pt x="318" y="135"/>
                      <a:pt x="318" y="128"/>
                    </a:cubicBezTo>
                    <a:lnTo>
                      <a:pt x="318" y="100"/>
                    </a:lnTo>
                    <a:close/>
                    <a:moveTo>
                      <a:pt x="391" y="63"/>
                    </a:moveTo>
                    <a:cubicBezTo>
                      <a:pt x="391" y="56"/>
                      <a:pt x="385" y="50"/>
                      <a:pt x="378" y="50"/>
                    </a:cubicBezTo>
                    <a:cubicBezTo>
                      <a:pt x="371" y="50"/>
                      <a:pt x="365" y="56"/>
                      <a:pt x="365" y="63"/>
                    </a:cubicBezTo>
                    <a:cubicBezTo>
                      <a:pt x="365" y="128"/>
                      <a:pt x="365" y="128"/>
                      <a:pt x="365" y="128"/>
                    </a:cubicBezTo>
                    <a:cubicBezTo>
                      <a:pt x="365" y="135"/>
                      <a:pt x="371" y="141"/>
                      <a:pt x="378" y="141"/>
                    </a:cubicBezTo>
                    <a:cubicBezTo>
                      <a:pt x="385" y="141"/>
                      <a:pt x="391" y="135"/>
                      <a:pt x="391" y="128"/>
                    </a:cubicBezTo>
                    <a:lnTo>
                      <a:pt x="391" y="63"/>
                    </a:lnTo>
                    <a:close/>
                    <a:moveTo>
                      <a:pt x="464" y="13"/>
                    </a:moveTo>
                    <a:cubicBezTo>
                      <a:pt x="464" y="6"/>
                      <a:pt x="458" y="0"/>
                      <a:pt x="451" y="0"/>
                    </a:cubicBezTo>
                    <a:cubicBezTo>
                      <a:pt x="444" y="0"/>
                      <a:pt x="438" y="6"/>
                      <a:pt x="438" y="13"/>
                    </a:cubicBezTo>
                    <a:cubicBezTo>
                      <a:pt x="438" y="154"/>
                      <a:pt x="438" y="154"/>
                      <a:pt x="438" y="154"/>
                    </a:cubicBezTo>
                    <a:cubicBezTo>
                      <a:pt x="438" y="161"/>
                      <a:pt x="444" y="167"/>
                      <a:pt x="451" y="167"/>
                    </a:cubicBezTo>
                    <a:cubicBezTo>
                      <a:pt x="458" y="167"/>
                      <a:pt x="464" y="161"/>
                      <a:pt x="464" y="154"/>
                    </a:cubicBezTo>
                    <a:lnTo>
                      <a:pt x="464" y="13"/>
                    </a:lnTo>
                    <a:close/>
                    <a:moveTo>
                      <a:pt x="537" y="63"/>
                    </a:moveTo>
                    <a:cubicBezTo>
                      <a:pt x="537" y="56"/>
                      <a:pt x="531" y="50"/>
                      <a:pt x="524" y="50"/>
                    </a:cubicBezTo>
                    <a:cubicBezTo>
                      <a:pt x="516" y="50"/>
                      <a:pt x="510" y="56"/>
                      <a:pt x="510" y="63"/>
                    </a:cubicBezTo>
                    <a:cubicBezTo>
                      <a:pt x="510" y="128"/>
                      <a:pt x="510" y="128"/>
                      <a:pt x="510" y="128"/>
                    </a:cubicBezTo>
                    <a:cubicBezTo>
                      <a:pt x="510" y="135"/>
                      <a:pt x="516" y="141"/>
                      <a:pt x="524" y="141"/>
                    </a:cubicBezTo>
                    <a:cubicBezTo>
                      <a:pt x="531" y="141"/>
                      <a:pt x="537" y="135"/>
                      <a:pt x="537" y="128"/>
                    </a:cubicBezTo>
                    <a:lnTo>
                      <a:pt x="537" y="63"/>
                    </a:lnTo>
                    <a:close/>
                    <a:moveTo>
                      <a:pt x="610" y="100"/>
                    </a:moveTo>
                    <a:cubicBezTo>
                      <a:pt x="610" y="93"/>
                      <a:pt x="604" y="87"/>
                      <a:pt x="597" y="87"/>
                    </a:cubicBezTo>
                    <a:cubicBezTo>
                      <a:pt x="589" y="87"/>
                      <a:pt x="583" y="93"/>
                      <a:pt x="583" y="100"/>
                    </a:cubicBezTo>
                    <a:cubicBezTo>
                      <a:pt x="583" y="128"/>
                      <a:pt x="583" y="128"/>
                      <a:pt x="583" y="128"/>
                    </a:cubicBezTo>
                    <a:cubicBezTo>
                      <a:pt x="583" y="135"/>
                      <a:pt x="589" y="141"/>
                      <a:pt x="597" y="141"/>
                    </a:cubicBezTo>
                    <a:cubicBezTo>
                      <a:pt x="604" y="141"/>
                      <a:pt x="610" y="135"/>
                      <a:pt x="610" y="128"/>
                    </a:cubicBezTo>
                    <a:lnTo>
                      <a:pt x="610" y="100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ZA" dirty="0"/>
              </a:p>
            </p:txBody>
          </p:sp>
          <p:sp>
            <p:nvSpPr>
              <p:cNvPr id="11" name="Freeform 10"/>
              <p:cNvSpPr>
                <a:spLocks noEditPoints="1"/>
              </p:cNvSpPr>
              <p:nvPr/>
            </p:nvSpPr>
            <p:spPr bwMode="auto">
              <a:xfrm>
                <a:off x="3787" y="2866"/>
                <a:ext cx="679" cy="130"/>
              </a:xfrm>
              <a:custGeom>
                <a:avLst/>
                <a:gdLst/>
                <a:ahLst/>
                <a:cxnLst>
                  <a:cxn ang="0">
                    <a:pos x="144" y="108"/>
                  </a:cxn>
                  <a:cxn ang="0">
                    <a:pos x="118" y="108"/>
                  </a:cxn>
                  <a:cxn ang="0">
                    <a:pos x="118" y="2"/>
                  </a:cxn>
                  <a:cxn ang="0">
                    <a:pos x="144" y="2"/>
                  </a:cxn>
                  <a:cxn ang="0">
                    <a:pos x="144" y="108"/>
                  </a:cxn>
                  <a:cxn ang="0">
                    <a:pos x="360" y="4"/>
                  </a:cxn>
                  <a:cxn ang="0">
                    <a:pos x="336" y="0"/>
                  </a:cxn>
                  <a:cxn ang="0">
                    <a:pos x="279" y="55"/>
                  </a:cxn>
                  <a:cxn ang="0">
                    <a:pos x="336" y="110"/>
                  </a:cxn>
                  <a:cxn ang="0">
                    <a:pos x="360" y="106"/>
                  </a:cxn>
                  <a:cxn ang="0">
                    <a:pos x="360" y="77"/>
                  </a:cxn>
                  <a:cxn ang="0">
                    <a:pos x="337" y="83"/>
                  </a:cxn>
                  <a:cxn ang="0">
                    <a:pos x="308" y="55"/>
                  </a:cxn>
                  <a:cxn ang="0">
                    <a:pos x="337" y="26"/>
                  </a:cxn>
                  <a:cxn ang="0">
                    <a:pos x="360" y="32"/>
                  </a:cxn>
                  <a:cxn ang="0">
                    <a:pos x="360" y="4"/>
                  </a:cxn>
                  <a:cxn ang="0">
                    <a:pos x="81" y="4"/>
                  </a:cxn>
                  <a:cxn ang="0">
                    <a:pos x="56" y="0"/>
                  </a:cxn>
                  <a:cxn ang="0">
                    <a:pos x="0" y="55"/>
                  </a:cxn>
                  <a:cxn ang="0">
                    <a:pos x="56" y="110"/>
                  </a:cxn>
                  <a:cxn ang="0">
                    <a:pos x="81" y="106"/>
                  </a:cxn>
                  <a:cxn ang="0">
                    <a:pos x="81" y="77"/>
                  </a:cxn>
                  <a:cxn ang="0">
                    <a:pos x="58" y="83"/>
                  </a:cxn>
                  <a:cxn ang="0">
                    <a:pos x="29" y="55"/>
                  </a:cxn>
                  <a:cxn ang="0">
                    <a:pos x="58" y="26"/>
                  </a:cxn>
                  <a:cxn ang="0">
                    <a:pos x="81" y="32"/>
                  </a:cxn>
                  <a:cxn ang="0">
                    <a:pos x="81" y="4"/>
                  </a:cxn>
                  <a:cxn ang="0">
                    <a:pos x="444" y="0"/>
                  </a:cxn>
                  <a:cxn ang="0">
                    <a:pos x="388" y="55"/>
                  </a:cxn>
                  <a:cxn ang="0">
                    <a:pos x="444" y="110"/>
                  </a:cxn>
                  <a:cxn ang="0">
                    <a:pos x="500" y="55"/>
                  </a:cxn>
                  <a:cxn ang="0">
                    <a:pos x="444" y="0"/>
                  </a:cxn>
                  <a:cxn ang="0">
                    <a:pos x="472" y="55"/>
                  </a:cxn>
                  <a:cxn ang="0">
                    <a:pos x="444" y="83"/>
                  </a:cxn>
                  <a:cxn ang="0">
                    <a:pos x="416" y="55"/>
                  </a:cxn>
                  <a:cxn ang="0">
                    <a:pos x="444" y="27"/>
                  </a:cxn>
                  <a:cxn ang="0">
                    <a:pos x="472" y="55"/>
                  </a:cxn>
                  <a:cxn ang="0">
                    <a:pos x="528" y="83"/>
                  </a:cxn>
                  <a:cxn ang="0">
                    <a:pos x="528" y="86"/>
                  </a:cxn>
                  <a:cxn ang="0">
                    <a:pos x="537" y="86"/>
                  </a:cxn>
                  <a:cxn ang="0">
                    <a:pos x="537" y="108"/>
                  </a:cxn>
                  <a:cxn ang="0">
                    <a:pos x="540" y="108"/>
                  </a:cxn>
                  <a:cxn ang="0">
                    <a:pos x="540" y="86"/>
                  </a:cxn>
                  <a:cxn ang="0">
                    <a:pos x="549" y="86"/>
                  </a:cxn>
                  <a:cxn ang="0">
                    <a:pos x="549" y="83"/>
                  </a:cxn>
                  <a:cxn ang="0">
                    <a:pos x="528" y="83"/>
                  </a:cxn>
                  <a:cxn ang="0">
                    <a:pos x="551" y="108"/>
                  </a:cxn>
                  <a:cxn ang="0">
                    <a:pos x="554" y="108"/>
                  </a:cxn>
                  <a:cxn ang="0">
                    <a:pos x="554" y="87"/>
                  </a:cxn>
                  <a:cxn ang="0">
                    <a:pos x="554" y="87"/>
                  </a:cxn>
                  <a:cxn ang="0">
                    <a:pos x="562" y="108"/>
                  </a:cxn>
                  <a:cxn ang="0">
                    <a:pos x="565" y="108"/>
                  </a:cxn>
                  <a:cxn ang="0">
                    <a:pos x="573" y="87"/>
                  </a:cxn>
                  <a:cxn ang="0">
                    <a:pos x="573" y="87"/>
                  </a:cxn>
                  <a:cxn ang="0">
                    <a:pos x="573" y="108"/>
                  </a:cxn>
                  <a:cxn ang="0">
                    <a:pos x="576" y="108"/>
                  </a:cxn>
                  <a:cxn ang="0">
                    <a:pos x="576" y="83"/>
                  </a:cxn>
                  <a:cxn ang="0">
                    <a:pos x="571" y="83"/>
                  </a:cxn>
                  <a:cxn ang="0">
                    <a:pos x="564" y="103"/>
                  </a:cxn>
                  <a:cxn ang="0">
                    <a:pos x="564" y="103"/>
                  </a:cxn>
                  <a:cxn ang="0">
                    <a:pos x="556" y="83"/>
                  </a:cxn>
                  <a:cxn ang="0">
                    <a:pos x="551" y="83"/>
                  </a:cxn>
                  <a:cxn ang="0">
                    <a:pos x="551" y="108"/>
                  </a:cxn>
                </a:cxnLst>
                <a:rect l="0" t="0" r="r" b="b"/>
                <a:pathLst>
                  <a:path w="576" h="110">
                    <a:moveTo>
                      <a:pt x="144" y="108"/>
                    </a:moveTo>
                    <a:cubicBezTo>
                      <a:pt x="118" y="108"/>
                      <a:pt x="118" y="108"/>
                      <a:pt x="118" y="108"/>
                    </a:cubicBezTo>
                    <a:cubicBezTo>
                      <a:pt x="118" y="2"/>
                      <a:pt x="118" y="2"/>
                      <a:pt x="118" y="2"/>
                    </a:cubicBezTo>
                    <a:cubicBezTo>
                      <a:pt x="144" y="2"/>
                      <a:pt x="144" y="2"/>
                      <a:pt x="144" y="2"/>
                    </a:cubicBezTo>
                    <a:lnTo>
                      <a:pt x="144" y="108"/>
                    </a:lnTo>
                    <a:close/>
                    <a:moveTo>
                      <a:pt x="360" y="4"/>
                    </a:moveTo>
                    <a:cubicBezTo>
                      <a:pt x="357" y="3"/>
                      <a:pt x="348" y="0"/>
                      <a:pt x="336" y="0"/>
                    </a:cubicBezTo>
                    <a:cubicBezTo>
                      <a:pt x="303" y="0"/>
                      <a:pt x="279" y="23"/>
                      <a:pt x="279" y="55"/>
                    </a:cubicBezTo>
                    <a:cubicBezTo>
                      <a:pt x="279" y="89"/>
                      <a:pt x="306" y="110"/>
                      <a:pt x="336" y="110"/>
                    </a:cubicBezTo>
                    <a:cubicBezTo>
                      <a:pt x="347" y="110"/>
                      <a:pt x="357" y="107"/>
                      <a:pt x="360" y="106"/>
                    </a:cubicBezTo>
                    <a:cubicBezTo>
                      <a:pt x="360" y="77"/>
                      <a:pt x="360" y="77"/>
                      <a:pt x="360" y="77"/>
                    </a:cubicBezTo>
                    <a:cubicBezTo>
                      <a:pt x="359" y="78"/>
                      <a:pt x="350" y="83"/>
                      <a:pt x="337" y="83"/>
                    </a:cubicBezTo>
                    <a:cubicBezTo>
                      <a:pt x="320" y="83"/>
                      <a:pt x="308" y="70"/>
                      <a:pt x="308" y="55"/>
                    </a:cubicBezTo>
                    <a:cubicBezTo>
                      <a:pt x="308" y="38"/>
                      <a:pt x="320" y="26"/>
                      <a:pt x="337" y="26"/>
                    </a:cubicBezTo>
                    <a:cubicBezTo>
                      <a:pt x="350" y="26"/>
                      <a:pt x="359" y="32"/>
                      <a:pt x="360" y="32"/>
                    </a:cubicBezTo>
                    <a:lnTo>
                      <a:pt x="360" y="4"/>
                    </a:lnTo>
                    <a:close/>
                    <a:moveTo>
                      <a:pt x="81" y="4"/>
                    </a:moveTo>
                    <a:cubicBezTo>
                      <a:pt x="78" y="3"/>
                      <a:pt x="69" y="0"/>
                      <a:pt x="56" y="0"/>
                    </a:cubicBezTo>
                    <a:cubicBezTo>
                      <a:pt x="24" y="0"/>
                      <a:pt x="0" y="23"/>
                      <a:pt x="0" y="55"/>
                    </a:cubicBezTo>
                    <a:cubicBezTo>
                      <a:pt x="0" y="89"/>
                      <a:pt x="26" y="110"/>
                      <a:pt x="56" y="110"/>
                    </a:cubicBezTo>
                    <a:cubicBezTo>
                      <a:pt x="68" y="110"/>
                      <a:pt x="77" y="107"/>
                      <a:pt x="81" y="106"/>
                    </a:cubicBezTo>
                    <a:cubicBezTo>
                      <a:pt x="81" y="77"/>
                      <a:pt x="81" y="77"/>
                      <a:pt x="81" y="77"/>
                    </a:cubicBezTo>
                    <a:cubicBezTo>
                      <a:pt x="80" y="78"/>
                      <a:pt x="71" y="83"/>
                      <a:pt x="58" y="83"/>
                    </a:cubicBezTo>
                    <a:cubicBezTo>
                      <a:pt x="40" y="83"/>
                      <a:pt x="29" y="70"/>
                      <a:pt x="29" y="55"/>
                    </a:cubicBezTo>
                    <a:cubicBezTo>
                      <a:pt x="29" y="38"/>
                      <a:pt x="41" y="26"/>
                      <a:pt x="58" y="26"/>
                    </a:cubicBezTo>
                    <a:cubicBezTo>
                      <a:pt x="71" y="26"/>
                      <a:pt x="80" y="32"/>
                      <a:pt x="81" y="32"/>
                    </a:cubicBezTo>
                    <a:lnTo>
                      <a:pt x="81" y="4"/>
                    </a:lnTo>
                    <a:close/>
                    <a:moveTo>
                      <a:pt x="444" y="0"/>
                    </a:moveTo>
                    <a:cubicBezTo>
                      <a:pt x="411" y="0"/>
                      <a:pt x="388" y="24"/>
                      <a:pt x="388" y="55"/>
                    </a:cubicBezTo>
                    <a:cubicBezTo>
                      <a:pt x="388" y="85"/>
                      <a:pt x="411" y="110"/>
                      <a:pt x="444" y="110"/>
                    </a:cubicBezTo>
                    <a:cubicBezTo>
                      <a:pt x="477" y="110"/>
                      <a:pt x="500" y="85"/>
                      <a:pt x="500" y="55"/>
                    </a:cubicBezTo>
                    <a:cubicBezTo>
                      <a:pt x="500" y="24"/>
                      <a:pt x="477" y="0"/>
                      <a:pt x="444" y="0"/>
                    </a:cubicBezTo>
                    <a:close/>
                    <a:moveTo>
                      <a:pt x="472" y="55"/>
                    </a:moveTo>
                    <a:cubicBezTo>
                      <a:pt x="472" y="70"/>
                      <a:pt x="460" y="83"/>
                      <a:pt x="444" y="83"/>
                    </a:cubicBezTo>
                    <a:cubicBezTo>
                      <a:pt x="428" y="83"/>
                      <a:pt x="416" y="70"/>
                      <a:pt x="416" y="55"/>
                    </a:cubicBezTo>
                    <a:cubicBezTo>
                      <a:pt x="416" y="39"/>
                      <a:pt x="428" y="27"/>
                      <a:pt x="444" y="27"/>
                    </a:cubicBezTo>
                    <a:cubicBezTo>
                      <a:pt x="460" y="27"/>
                      <a:pt x="472" y="39"/>
                      <a:pt x="472" y="55"/>
                    </a:cubicBezTo>
                    <a:close/>
                    <a:moveTo>
                      <a:pt x="528" y="83"/>
                    </a:moveTo>
                    <a:cubicBezTo>
                      <a:pt x="528" y="86"/>
                      <a:pt x="528" y="86"/>
                      <a:pt x="528" y="86"/>
                    </a:cubicBezTo>
                    <a:cubicBezTo>
                      <a:pt x="537" y="86"/>
                      <a:pt x="537" y="86"/>
                      <a:pt x="537" y="86"/>
                    </a:cubicBezTo>
                    <a:cubicBezTo>
                      <a:pt x="537" y="108"/>
                      <a:pt x="537" y="108"/>
                      <a:pt x="537" y="108"/>
                    </a:cubicBezTo>
                    <a:cubicBezTo>
                      <a:pt x="540" y="108"/>
                      <a:pt x="540" y="108"/>
                      <a:pt x="540" y="108"/>
                    </a:cubicBezTo>
                    <a:cubicBezTo>
                      <a:pt x="540" y="86"/>
                      <a:pt x="540" y="86"/>
                      <a:pt x="540" y="86"/>
                    </a:cubicBezTo>
                    <a:cubicBezTo>
                      <a:pt x="549" y="86"/>
                      <a:pt x="549" y="86"/>
                      <a:pt x="549" y="86"/>
                    </a:cubicBezTo>
                    <a:cubicBezTo>
                      <a:pt x="549" y="83"/>
                      <a:pt x="549" y="83"/>
                      <a:pt x="549" y="83"/>
                    </a:cubicBezTo>
                    <a:lnTo>
                      <a:pt x="528" y="83"/>
                    </a:lnTo>
                    <a:close/>
                    <a:moveTo>
                      <a:pt x="551" y="108"/>
                    </a:moveTo>
                    <a:cubicBezTo>
                      <a:pt x="554" y="108"/>
                      <a:pt x="554" y="108"/>
                      <a:pt x="554" y="108"/>
                    </a:cubicBezTo>
                    <a:cubicBezTo>
                      <a:pt x="554" y="87"/>
                      <a:pt x="554" y="87"/>
                      <a:pt x="554" y="87"/>
                    </a:cubicBezTo>
                    <a:cubicBezTo>
                      <a:pt x="554" y="87"/>
                      <a:pt x="554" y="87"/>
                      <a:pt x="554" y="87"/>
                    </a:cubicBezTo>
                    <a:cubicBezTo>
                      <a:pt x="562" y="108"/>
                      <a:pt x="562" y="108"/>
                      <a:pt x="562" y="108"/>
                    </a:cubicBezTo>
                    <a:cubicBezTo>
                      <a:pt x="565" y="108"/>
                      <a:pt x="565" y="108"/>
                      <a:pt x="565" y="108"/>
                    </a:cubicBezTo>
                    <a:cubicBezTo>
                      <a:pt x="573" y="87"/>
                      <a:pt x="573" y="87"/>
                      <a:pt x="573" y="87"/>
                    </a:cubicBezTo>
                    <a:cubicBezTo>
                      <a:pt x="573" y="87"/>
                      <a:pt x="573" y="87"/>
                      <a:pt x="573" y="87"/>
                    </a:cubicBezTo>
                    <a:cubicBezTo>
                      <a:pt x="573" y="108"/>
                      <a:pt x="573" y="108"/>
                      <a:pt x="573" y="108"/>
                    </a:cubicBezTo>
                    <a:cubicBezTo>
                      <a:pt x="576" y="108"/>
                      <a:pt x="576" y="108"/>
                      <a:pt x="576" y="108"/>
                    </a:cubicBezTo>
                    <a:cubicBezTo>
                      <a:pt x="576" y="83"/>
                      <a:pt x="576" y="83"/>
                      <a:pt x="576" y="83"/>
                    </a:cubicBezTo>
                    <a:cubicBezTo>
                      <a:pt x="571" y="83"/>
                      <a:pt x="571" y="83"/>
                      <a:pt x="571" y="83"/>
                    </a:cubicBezTo>
                    <a:cubicBezTo>
                      <a:pt x="564" y="103"/>
                      <a:pt x="564" y="103"/>
                      <a:pt x="564" y="103"/>
                    </a:cubicBezTo>
                    <a:cubicBezTo>
                      <a:pt x="564" y="103"/>
                      <a:pt x="564" y="103"/>
                      <a:pt x="564" y="103"/>
                    </a:cubicBezTo>
                    <a:cubicBezTo>
                      <a:pt x="556" y="83"/>
                      <a:pt x="556" y="83"/>
                      <a:pt x="556" y="83"/>
                    </a:cubicBezTo>
                    <a:cubicBezTo>
                      <a:pt x="551" y="83"/>
                      <a:pt x="551" y="83"/>
                      <a:pt x="551" y="83"/>
                    </a:cubicBezTo>
                    <a:lnTo>
                      <a:pt x="551" y="108"/>
                    </a:lnTo>
                    <a:close/>
                  </a:path>
                </a:pathLst>
              </a:custGeom>
              <a:solidFill>
                <a:srgbClr val="B21A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ZA" dirty="0"/>
              </a:p>
            </p:txBody>
          </p:sp>
          <p:sp>
            <p:nvSpPr>
              <p:cNvPr id="12" name="Freeform 11"/>
              <p:cNvSpPr>
                <a:spLocks noEditPoints="1"/>
              </p:cNvSpPr>
              <p:nvPr/>
            </p:nvSpPr>
            <p:spPr bwMode="auto">
              <a:xfrm>
                <a:off x="3757" y="3172"/>
                <a:ext cx="647" cy="236"/>
              </a:xfrm>
              <a:custGeom>
                <a:avLst/>
                <a:gdLst/>
                <a:ahLst/>
                <a:cxnLst>
                  <a:cxn ang="0">
                    <a:pos x="69" y="165"/>
                  </a:cxn>
                  <a:cxn ang="0">
                    <a:pos x="91" y="154"/>
                  </a:cxn>
                  <a:cxn ang="0">
                    <a:pos x="170" y="163"/>
                  </a:cxn>
                  <a:cxn ang="0">
                    <a:pos x="156" y="148"/>
                  </a:cxn>
                  <a:cxn ang="0">
                    <a:pos x="170" y="163"/>
                  </a:cxn>
                  <a:cxn ang="0">
                    <a:pos x="214" y="181"/>
                  </a:cxn>
                  <a:cxn ang="0">
                    <a:pos x="199" y="150"/>
                  </a:cxn>
                  <a:cxn ang="0">
                    <a:pos x="181" y="146"/>
                  </a:cxn>
                  <a:cxn ang="0">
                    <a:pos x="213" y="160"/>
                  </a:cxn>
                  <a:cxn ang="0">
                    <a:pos x="275" y="136"/>
                  </a:cxn>
                  <a:cxn ang="0">
                    <a:pos x="276" y="181"/>
                  </a:cxn>
                  <a:cxn ang="0">
                    <a:pos x="260" y="130"/>
                  </a:cxn>
                  <a:cxn ang="0">
                    <a:pos x="264" y="140"/>
                  </a:cxn>
                  <a:cxn ang="0">
                    <a:pos x="326" y="182"/>
                  </a:cxn>
                  <a:cxn ang="0">
                    <a:pos x="314" y="159"/>
                  </a:cxn>
                  <a:cxn ang="0">
                    <a:pos x="425" y="151"/>
                  </a:cxn>
                  <a:cxn ang="0">
                    <a:pos x="393" y="151"/>
                  </a:cxn>
                  <a:cxn ang="0">
                    <a:pos x="362" y="144"/>
                  </a:cxn>
                  <a:cxn ang="0">
                    <a:pos x="390" y="130"/>
                  </a:cxn>
                  <a:cxn ang="0">
                    <a:pos x="440" y="181"/>
                  </a:cxn>
                  <a:cxn ang="0">
                    <a:pos x="456" y="200"/>
                  </a:cxn>
                  <a:cxn ang="0">
                    <a:pos x="447" y="131"/>
                  </a:cxn>
                  <a:cxn ang="0">
                    <a:pos x="499" y="131"/>
                  </a:cxn>
                  <a:cxn ang="0">
                    <a:pos x="44" y="0"/>
                  </a:cxn>
                  <a:cxn ang="0">
                    <a:pos x="14" y="23"/>
                  </a:cxn>
                  <a:cxn ang="0">
                    <a:pos x="83" y="47"/>
                  </a:cxn>
                  <a:cxn ang="0">
                    <a:pos x="68" y="44"/>
                  </a:cxn>
                  <a:cxn ang="0">
                    <a:pos x="105" y="38"/>
                  </a:cxn>
                  <a:cxn ang="0">
                    <a:pos x="157" y="69"/>
                  </a:cxn>
                  <a:cxn ang="0">
                    <a:pos x="124" y="19"/>
                  </a:cxn>
                  <a:cxn ang="0">
                    <a:pos x="156" y="19"/>
                  </a:cxn>
                  <a:cxn ang="0">
                    <a:pos x="157" y="59"/>
                  </a:cxn>
                  <a:cxn ang="0">
                    <a:pos x="213" y="19"/>
                  </a:cxn>
                  <a:cxn ang="0">
                    <a:pos x="229" y="69"/>
                  </a:cxn>
                  <a:cxn ang="0">
                    <a:pos x="180" y="69"/>
                  </a:cxn>
                  <a:cxn ang="0">
                    <a:pos x="275" y="70"/>
                  </a:cxn>
                  <a:cxn ang="0">
                    <a:pos x="287" y="44"/>
                  </a:cxn>
                  <a:cxn ang="0">
                    <a:pos x="344" y="18"/>
                  </a:cxn>
                  <a:cxn ang="0">
                    <a:pos x="311" y="69"/>
                  </a:cxn>
                  <a:cxn ang="0">
                    <a:pos x="325" y="26"/>
                  </a:cxn>
                  <a:cxn ang="0">
                    <a:pos x="385" y="19"/>
                  </a:cxn>
                  <a:cxn ang="0">
                    <a:pos x="367" y="41"/>
                  </a:cxn>
                  <a:cxn ang="0">
                    <a:pos x="413" y="0"/>
                  </a:cxn>
                  <a:cxn ang="0">
                    <a:pos x="427" y="19"/>
                  </a:cxn>
                  <a:cxn ang="0">
                    <a:pos x="440" y="31"/>
                  </a:cxn>
                  <a:cxn ang="0">
                    <a:pos x="468" y="18"/>
                  </a:cxn>
                  <a:cxn ang="0">
                    <a:pos x="463" y="29"/>
                  </a:cxn>
                  <a:cxn ang="0">
                    <a:pos x="534" y="24"/>
                  </a:cxn>
                  <a:cxn ang="0">
                    <a:pos x="547" y="64"/>
                  </a:cxn>
                  <a:cxn ang="0">
                    <a:pos x="533" y="68"/>
                  </a:cxn>
                  <a:cxn ang="0">
                    <a:pos x="533" y="42"/>
                  </a:cxn>
                </a:cxnLst>
                <a:rect l="0" t="0" r="r" b="b"/>
                <a:pathLst>
                  <a:path w="548" h="200">
                    <a:moveTo>
                      <a:pt x="90" y="112"/>
                    </a:moveTo>
                    <a:cubicBezTo>
                      <a:pt x="116" y="181"/>
                      <a:pt x="116" y="181"/>
                      <a:pt x="116" y="181"/>
                    </a:cubicBezTo>
                    <a:cubicBezTo>
                      <a:pt x="100" y="181"/>
                      <a:pt x="100" y="181"/>
                      <a:pt x="100" y="181"/>
                    </a:cubicBezTo>
                    <a:cubicBezTo>
                      <a:pt x="95" y="165"/>
                      <a:pt x="95" y="165"/>
                      <a:pt x="95" y="165"/>
                    </a:cubicBezTo>
                    <a:cubicBezTo>
                      <a:pt x="69" y="165"/>
                      <a:pt x="69" y="165"/>
                      <a:pt x="69" y="165"/>
                    </a:cubicBezTo>
                    <a:cubicBezTo>
                      <a:pt x="64" y="181"/>
                      <a:pt x="64" y="181"/>
                      <a:pt x="64" y="181"/>
                    </a:cubicBezTo>
                    <a:cubicBezTo>
                      <a:pt x="49" y="181"/>
                      <a:pt x="49" y="181"/>
                      <a:pt x="49" y="181"/>
                    </a:cubicBezTo>
                    <a:cubicBezTo>
                      <a:pt x="75" y="112"/>
                      <a:pt x="75" y="112"/>
                      <a:pt x="75" y="112"/>
                    </a:cubicBezTo>
                    <a:lnTo>
                      <a:pt x="90" y="112"/>
                    </a:lnTo>
                    <a:close/>
                    <a:moveTo>
                      <a:pt x="91" y="154"/>
                    </a:moveTo>
                    <a:cubicBezTo>
                      <a:pt x="82" y="129"/>
                      <a:pt x="82" y="129"/>
                      <a:pt x="82" y="129"/>
                    </a:cubicBezTo>
                    <a:cubicBezTo>
                      <a:pt x="82" y="129"/>
                      <a:pt x="82" y="129"/>
                      <a:pt x="82" y="129"/>
                    </a:cubicBezTo>
                    <a:cubicBezTo>
                      <a:pt x="73" y="154"/>
                      <a:pt x="73" y="154"/>
                      <a:pt x="73" y="154"/>
                    </a:cubicBezTo>
                    <a:lnTo>
                      <a:pt x="91" y="154"/>
                    </a:lnTo>
                    <a:close/>
                    <a:moveTo>
                      <a:pt x="170" y="163"/>
                    </a:moveTo>
                    <a:cubicBezTo>
                      <a:pt x="170" y="170"/>
                      <a:pt x="164" y="182"/>
                      <a:pt x="146" y="182"/>
                    </a:cubicBezTo>
                    <a:cubicBezTo>
                      <a:pt x="131" y="182"/>
                      <a:pt x="120" y="172"/>
                      <a:pt x="120" y="156"/>
                    </a:cubicBezTo>
                    <a:cubicBezTo>
                      <a:pt x="120" y="140"/>
                      <a:pt x="131" y="130"/>
                      <a:pt x="146" y="130"/>
                    </a:cubicBezTo>
                    <a:cubicBezTo>
                      <a:pt x="164" y="130"/>
                      <a:pt x="170" y="141"/>
                      <a:pt x="170" y="148"/>
                    </a:cubicBezTo>
                    <a:cubicBezTo>
                      <a:pt x="156" y="148"/>
                      <a:pt x="156" y="148"/>
                      <a:pt x="156" y="148"/>
                    </a:cubicBezTo>
                    <a:cubicBezTo>
                      <a:pt x="155" y="144"/>
                      <a:pt x="152" y="140"/>
                      <a:pt x="146" y="140"/>
                    </a:cubicBezTo>
                    <a:cubicBezTo>
                      <a:pt x="137" y="140"/>
                      <a:pt x="134" y="149"/>
                      <a:pt x="134" y="156"/>
                    </a:cubicBezTo>
                    <a:cubicBezTo>
                      <a:pt x="134" y="165"/>
                      <a:pt x="138" y="172"/>
                      <a:pt x="146" y="172"/>
                    </a:cubicBezTo>
                    <a:cubicBezTo>
                      <a:pt x="152" y="172"/>
                      <a:pt x="156" y="167"/>
                      <a:pt x="157" y="163"/>
                    </a:cubicBezTo>
                    <a:lnTo>
                      <a:pt x="170" y="163"/>
                    </a:lnTo>
                    <a:close/>
                    <a:moveTo>
                      <a:pt x="204" y="130"/>
                    </a:moveTo>
                    <a:cubicBezTo>
                      <a:pt x="220" y="130"/>
                      <a:pt x="227" y="138"/>
                      <a:pt x="227" y="148"/>
                    </a:cubicBezTo>
                    <a:cubicBezTo>
                      <a:pt x="227" y="155"/>
                      <a:pt x="227" y="163"/>
                      <a:pt x="227" y="170"/>
                    </a:cubicBezTo>
                    <a:cubicBezTo>
                      <a:pt x="227" y="175"/>
                      <a:pt x="228" y="179"/>
                      <a:pt x="228" y="181"/>
                    </a:cubicBezTo>
                    <a:cubicBezTo>
                      <a:pt x="226" y="181"/>
                      <a:pt x="216" y="181"/>
                      <a:pt x="214" y="181"/>
                    </a:cubicBezTo>
                    <a:cubicBezTo>
                      <a:pt x="214" y="180"/>
                      <a:pt x="214" y="176"/>
                      <a:pt x="214" y="175"/>
                    </a:cubicBezTo>
                    <a:cubicBezTo>
                      <a:pt x="214" y="175"/>
                      <a:pt x="214" y="175"/>
                      <a:pt x="213" y="175"/>
                    </a:cubicBezTo>
                    <a:cubicBezTo>
                      <a:pt x="212" y="177"/>
                      <a:pt x="208" y="182"/>
                      <a:pt x="198" y="182"/>
                    </a:cubicBezTo>
                    <a:cubicBezTo>
                      <a:pt x="185" y="182"/>
                      <a:pt x="180" y="174"/>
                      <a:pt x="180" y="166"/>
                    </a:cubicBezTo>
                    <a:cubicBezTo>
                      <a:pt x="180" y="157"/>
                      <a:pt x="187" y="152"/>
                      <a:pt x="199" y="150"/>
                    </a:cubicBezTo>
                    <a:cubicBezTo>
                      <a:pt x="199" y="150"/>
                      <a:pt x="208" y="149"/>
                      <a:pt x="213" y="148"/>
                    </a:cubicBezTo>
                    <a:cubicBezTo>
                      <a:pt x="213" y="147"/>
                      <a:pt x="213" y="147"/>
                      <a:pt x="213" y="147"/>
                    </a:cubicBezTo>
                    <a:cubicBezTo>
                      <a:pt x="213" y="144"/>
                      <a:pt x="211" y="139"/>
                      <a:pt x="204" y="139"/>
                    </a:cubicBezTo>
                    <a:cubicBezTo>
                      <a:pt x="197" y="139"/>
                      <a:pt x="195" y="143"/>
                      <a:pt x="195" y="146"/>
                    </a:cubicBezTo>
                    <a:cubicBezTo>
                      <a:pt x="195" y="146"/>
                      <a:pt x="191" y="146"/>
                      <a:pt x="181" y="146"/>
                    </a:cubicBezTo>
                    <a:cubicBezTo>
                      <a:pt x="181" y="139"/>
                      <a:pt x="185" y="130"/>
                      <a:pt x="204" y="130"/>
                    </a:cubicBezTo>
                    <a:close/>
                    <a:moveTo>
                      <a:pt x="205" y="158"/>
                    </a:moveTo>
                    <a:cubicBezTo>
                      <a:pt x="197" y="160"/>
                      <a:pt x="194" y="162"/>
                      <a:pt x="194" y="165"/>
                    </a:cubicBezTo>
                    <a:cubicBezTo>
                      <a:pt x="194" y="169"/>
                      <a:pt x="197" y="172"/>
                      <a:pt x="202" y="172"/>
                    </a:cubicBezTo>
                    <a:cubicBezTo>
                      <a:pt x="210" y="172"/>
                      <a:pt x="213" y="167"/>
                      <a:pt x="213" y="160"/>
                    </a:cubicBezTo>
                    <a:cubicBezTo>
                      <a:pt x="213" y="160"/>
                      <a:pt x="213" y="159"/>
                      <a:pt x="213" y="157"/>
                    </a:cubicBezTo>
                    <a:cubicBezTo>
                      <a:pt x="210" y="157"/>
                      <a:pt x="205" y="158"/>
                      <a:pt x="205" y="158"/>
                    </a:cubicBezTo>
                    <a:close/>
                    <a:moveTo>
                      <a:pt x="260" y="130"/>
                    </a:moveTo>
                    <a:cubicBezTo>
                      <a:pt x="269" y="130"/>
                      <a:pt x="273" y="134"/>
                      <a:pt x="275" y="136"/>
                    </a:cubicBezTo>
                    <a:cubicBezTo>
                      <a:pt x="275" y="136"/>
                      <a:pt x="275" y="136"/>
                      <a:pt x="275" y="136"/>
                    </a:cubicBezTo>
                    <a:cubicBezTo>
                      <a:pt x="275" y="112"/>
                      <a:pt x="275" y="112"/>
                      <a:pt x="275" y="112"/>
                    </a:cubicBezTo>
                    <a:cubicBezTo>
                      <a:pt x="289" y="112"/>
                      <a:pt x="289" y="112"/>
                      <a:pt x="289" y="112"/>
                    </a:cubicBezTo>
                    <a:cubicBezTo>
                      <a:pt x="289" y="157"/>
                      <a:pt x="289" y="164"/>
                      <a:pt x="289" y="164"/>
                    </a:cubicBezTo>
                    <a:cubicBezTo>
                      <a:pt x="289" y="172"/>
                      <a:pt x="290" y="179"/>
                      <a:pt x="290" y="181"/>
                    </a:cubicBezTo>
                    <a:cubicBezTo>
                      <a:pt x="290" y="181"/>
                      <a:pt x="288" y="181"/>
                      <a:pt x="276" y="181"/>
                    </a:cubicBezTo>
                    <a:cubicBezTo>
                      <a:pt x="276" y="175"/>
                      <a:pt x="276" y="175"/>
                      <a:pt x="276" y="175"/>
                    </a:cubicBezTo>
                    <a:cubicBezTo>
                      <a:pt x="276" y="175"/>
                      <a:pt x="276" y="175"/>
                      <a:pt x="276" y="175"/>
                    </a:cubicBezTo>
                    <a:cubicBezTo>
                      <a:pt x="274" y="176"/>
                      <a:pt x="269" y="182"/>
                      <a:pt x="260" y="182"/>
                    </a:cubicBezTo>
                    <a:cubicBezTo>
                      <a:pt x="246" y="182"/>
                      <a:pt x="238" y="171"/>
                      <a:pt x="238" y="156"/>
                    </a:cubicBezTo>
                    <a:cubicBezTo>
                      <a:pt x="238" y="140"/>
                      <a:pt x="246" y="130"/>
                      <a:pt x="260" y="130"/>
                    </a:cubicBezTo>
                    <a:close/>
                    <a:moveTo>
                      <a:pt x="264" y="140"/>
                    </a:moveTo>
                    <a:cubicBezTo>
                      <a:pt x="256" y="140"/>
                      <a:pt x="252" y="148"/>
                      <a:pt x="252" y="156"/>
                    </a:cubicBezTo>
                    <a:cubicBezTo>
                      <a:pt x="252" y="164"/>
                      <a:pt x="256" y="172"/>
                      <a:pt x="264" y="172"/>
                    </a:cubicBezTo>
                    <a:cubicBezTo>
                      <a:pt x="271" y="172"/>
                      <a:pt x="276" y="165"/>
                      <a:pt x="276" y="156"/>
                    </a:cubicBezTo>
                    <a:cubicBezTo>
                      <a:pt x="276" y="149"/>
                      <a:pt x="273" y="140"/>
                      <a:pt x="264" y="140"/>
                    </a:cubicBezTo>
                    <a:close/>
                    <a:moveTo>
                      <a:pt x="314" y="159"/>
                    </a:moveTo>
                    <a:cubicBezTo>
                      <a:pt x="314" y="164"/>
                      <a:pt x="317" y="172"/>
                      <a:pt x="326" y="172"/>
                    </a:cubicBezTo>
                    <a:cubicBezTo>
                      <a:pt x="333" y="172"/>
                      <a:pt x="336" y="168"/>
                      <a:pt x="336" y="165"/>
                    </a:cubicBezTo>
                    <a:cubicBezTo>
                      <a:pt x="350" y="165"/>
                      <a:pt x="350" y="165"/>
                      <a:pt x="350" y="165"/>
                    </a:cubicBezTo>
                    <a:cubicBezTo>
                      <a:pt x="350" y="168"/>
                      <a:pt x="347" y="182"/>
                      <a:pt x="326" y="182"/>
                    </a:cubicBezTo>
                    <a:cubicBezTo>
                      <a:pt x="310" y="182"/>
                      <a:pt x="299" y="172"/>
                      <a:pt x="299" y="156"/>
                    </a:cubicBezTo>
                    <a:cubicBezTo>
                      <a:pt x="299" y="140"/>
                      <a:pt x="310" y="130"/>
                      <a:pt x="326" y="130"/>
                    </a:cubicBezTo>
                    <a:cubicBezTo>
                      <a:pt x="341" y="130"/>
                      <a:pt x="352" y="139"/>
                      <a:pt x="352" y="156"/>
                    </a:cubicBezTo>
                    <a:cubicBezTo>
                      <a:pt x="352" y="157"/>
                      <a:pt x="352" y="158"/>
                      <a:pt x="352" y="159"/>
                    </a:cubicBezTo>
                    <a:lnTo>
                      <a:pt x="314" y="159"/>
                    </a:lnTo>
                    <a:close/>
                    <a:moveTo>
                      <a:pt x="337" y="150"/>
                    </a:moveTo>
                    <a:cubicBezTo>
                      <a:pt x="337" y="146"/>
                      <a:pt x="333" y="140"/>
                      <a:pt x="326" y="140"/>
                    </a:cubicBezTo>
                    <a:cubicBezTo>
                      <a:pt x="319" y="140"/>
                      <a:pt x="315" y="145"/>
                      <a:pt x="314" y="150"/>
                    </a:cubicBezTo>
                    <a:lnTo>
                      <a:pt x="337" y="150"/>
                    </a:lnTo>
                    <a:close/>
                    <a:moveTo>
                      <a:pt x="425" y="151"/>
                    </a:moveTo>
                    <a:cubicBezTo>
                      <a:pt x="425" y="145"/>
                      <a:pt x="423" y="141"/>
                      <a:pt x="417" y="141"/>
                    </a:cubicBezTo>
                    <a:cubicBezTo>
                      <a:pt x="411" y="141"/>
                      <a:pt x="408" y="144"/>
                      <a:pt x="408" y="151"/>
                    </a:cubicBezTo>
                    <a:cubicBezTo>
                      <a:pt x="408" y="181"/>
                      <a:pt x="408" y="181"/>
                      <a:pt x="408" y="181"/>
                    </a:cubicBezTo>
                    <a:cubicBezTo>
                      <a:pt x="393" y="181"/>
                      <a:pt x="393" y="181"/>
                      <a:pt x="393" y="181"/>
                    </a:cubicBezTo>
                    <a:cubicBezTo>
                      <a:pt x="393" y="160"/>
                      <a:pt x="393" y="151"/>
                      <a:pt x="393" y="151"/>
                    </a:cubicBezTo>
                    <a:cubicBezTo>
                      <a:pt x="393" y="145"/>
                      <a:pt x="391" y="141"/>
                      <a:pt x="385" y="141"/>
                    </a:cubicBezTo>
                    <a:cubicBezTo>
                      <a:pt x="379" y="141"/>
                      <a:pt x="376" y="144"/>
                      <a:pt x="376" y="151"/>
                    </a:cubicBezTo>
                    <a:cubicBezTo>
                      <a:pt x="376" y="181"/>
                      <a:pt x="376" y="181"/>
                      <a:pt x="376" y="181"/>
                    </a:cubicBezTo>
                    <a:cubicBezTo>
                      <a:pt x="362" y="181"/>
                      <a:pt x="362" y="181"/>
                      <a:pt x="362" y="181"/>
                    </a:cubicBezTo>
                    <a:cubicBezTo>
                      <a:pt x="362" y="148"/>
                      <a:pt x="362" y="144"/>
                      <a:pt x="362" y="144"/>
                    </a:cubicBezTo>
                    <a:cubicBezTo>
                      <a:pt x="362" y="139"/>
                      <a:pt x="361" y="132"/>
                      <a:pt x="361" y="131"/>
                    </a:cubicBezTo>
                    <a:cubicBezTo>
                      <a:pt x="361" y="131"/>
                      <a:pt x="362" y="131"/>
                      <a:pt x="375" y="131"/>
                    </a:cubicBezTo>
                    <a:cubicBezTo>
                      <a:pt x="375" y="137"/>
                      <a:pt x="375" y="137"/>
                      <a:pt x="375" y="137"/>
                    </a:cubicBezTo>
                    <a:cubicBezTo>
                      <a:pt x="375" y="137"/>
                      <a:pt x="375" y="137"/>
                      <a:pt x="375" y="137"/>
                    </a:cubicBezTo>
                    <a:cubicBezTo>
                      <a:pt x="376" y="136"/>
                      <a:pt x="381" y="130"/>
                      <a:pt x="390" y="130"/>
                    </a:cubicBezTo>
                    <a:cubicBezTo>
                      <a:pt x="401" y="130"/>
                      <a:pt x="405" y="137"/>
                      <a:pt x="406" y="138"/>
                    </a:cubicBezTo>
                    <a:cubicBezTo>
                      <a:pt x="406" y="138"/>
                      <a:pt x="406" y="138"/>
                      <a:pt x="406" y="138"/>
                    </a:cubicBezTo>
                    <a:cubicBezTo>
                      <a:pt x="407" y="137"/>
                      <a:pt x="412" y="130"/>
                      <a:pt x="421" y="130"/>
                    </a:cubicBezTo>
                    <a:cubicBezTo>
                      <a:pt x="434" y="130"/>
                      <a:pt x="440" y="138"/>
                      <a:pt x="440" y="150"/>
                    </a:cubicBezTo>
                    <a:cubicBezTo>
                      <a:pt x="440" y="150"/>
                      <a:pt x="440" y="162"/>
                      <a:pt x="440" y="181"/>
                    </a:cubicBezTo>
                    <a:cubicBezTo>
                      <a:pt x="425" y="181"/>
                      <a:pt x="425" y="181"/>
                      <a:pt x="425" y="181"/>
                    </a:cubicBezTo>
                    <a:cubicBezTo>
                      <a:pt x="425" y="160"/>
                      <a:pt x="425" y="151"/>
                      <a:pt x="425" y="151"/>
                    </a:cubicBezTo>
                    <a:close/>
                    <a:moveTo>
                      <a:pt x="481" y="181"/>
                    </a:moveTo>
                    <a:cubicBezTo>
                      <a:pt x="478" y="188"/>
                      <a:pt x="475" y="200"/>
                      <a:pt x="462" y="200"/>
                    </a:cubicBezTo>
                    <a:cubicBezTo>
                      <a:pt x="459" y="200"/>
                      <a:pt x="457" y="200"/>
                      <a:pt x="456" y="200"/>
                    </a:cubicBezTo>
                    <a:cubicBezTo>
                      <a:pt x="456" y="189"/>
                      <a:pt x="456" y="189"/>
                      <a:pt x="456" y="189"/>
                    </a:cubicBezTo>
                    <a:cubicBezTo>
                      <a:pt x="456" y="189"/>
                      <a:pt x="457" y="189"/>
                      <a:pt x="458" y="189"/>
                    </a:cubicBezTo>
                    <a:cubicBezTo>
                      <a:pt x="464" y="189"/>
                      <a:pt x="466" y="186"/>
                      <a:pt x="466" y="183"/>
                    </a:cubicBezTo>
                    <a:cubicBezTo>
                      <a:pt x="466" y="180"/>
                      <a:pt x="464" y="177"/>
                      <a:pt x="463" y="174"/>
                    </a:cubicBezTo>
                    <a:cubicBezTo>
                      <a:pt x="463" y="174"/>
                      <a:pt x="458" y="161"/>
                      <a:pt x="447" y="131"/>
                    </a:cubicBezTo>
                    <a:cubicBezTo>
                      <a:pt x="462" y="131"/>
                      <a:pt x="462" y="131"/>
                      <a:pt x="462" y="131"/>
                    </a:cubicBezTo>
                    <a:cubicBezTo>
                      <a:pt x="474" y="164"/>
                      <a:pt x="474" y="164"/>
                      <a:pt x="474" y="164"/>
                    </a:cubicBezTo>
                    <a:cubicBezTo>
                      <a:pt x="474" y="164"/>
                      <a:pt x="474" y="164"/>
                      <a:pt x="474" y="164"/>
                    </a:cubicBezTo>
                    <a:cubicBezTo>
                      <a:pt x="485" y="131"/>
                      <a:pt x="485" y="131"/>
                      <a:pt x="485" y="131"/>
                    </a:cubicBezTo>
                    <a:cubicBezTo>
                      <a:pt x="499" y="131"/>
                      <a:pt x="499" y="131"/>
                      <a:pt x="499" y="131"/>
                    </a:cubicBezTo>
                    <a:cubicBezTo>
                      <a:pt x="483" y="173"/>
                      <a:pt x="481" y="181"/>
                      <a:pt x="481" y="181"/>
                    </a:cubicBezTo>
                    <a:close/>
                    <a:moveTo>
                      <a:pt x="15" y="0"/>
                    </a:moveTo>
                    <a:cubicBezTo>
                      <a:pt x="44" y="46"/>
                      <a:pt x="44" y="46"/>
                      <a:pt x="44" y="46"/>
                    </a:cubicBezTo>
                    <a:cubicBezTo>
                      <a:pt x="44" y="46"/>
                      <a:pt x="44" y="46"/>
                      <a:pt x="44" y="46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5" y="0"/>
                    </a:lnTo>
                    <a:close/>
                    <a:moveTo>
                      <a:pt x="83" y="47"/>
                    </a:moveTo>
                    <a:cubicBezTo>
                      <a:pt x="83" y="52"/>
                      <a:pt x="85" y="60"/>
                      <a:pt x="94" y="60"/>
                    </a:cubicBezTo>
                    <a:cubicBezTo>
                      <a:pt x="101" y="60"/>
                      <a:pt x="104" y="56"/>
                      <a:pt x="105" y="53"/>
                    </a:cubicBezTo>
                    <a:cubicBezTo>
                      <a:pt x="119" y="53"/>
                      <a:pt x="119" y="53"/>
                      <a:pt x="119" y="53"/>
                    </a:cubicBezTo>
                    <a:cubicBezTo>
                      <a:pt x="118" y="56"/>
                      <a:pt x="115" y="70"/>
                      <a:pt x="94" y="70"/>
                    </a:cubicBezTo>
                    <a:cubicBezTo>
                      <a:pt x="79" y="70"/>
                      <a:pt x="68" y="60"/>
                      <a:pt x="68" y="44"/>
                    </a:cubicBezTo>
                    <a:cubicBezTo>
                      <a:pt x="68" y="28"/>
                      <a:pt x="79" y="18"/>
                      <a:pt x="94" y="18"/>
                    </a:cubicBezTo>
                    <a:cubicBezTo>
                      <a:pt x="109" y="18"/>
                      <a:pt x="120" y="27"/>
                      <a:pt x="120" y="44"/>
                    </a:cubicBezTo>
                    <a:cubicBezTo>
                      <a:pt x="120" y="45"/>
                      <a:pt x="120" y="46"/>
                      <a:pt x="120" y="47"/>
                    </a:cubicBezTo>
                    <a:lnTo>
                      <a:pt x="83" y="47"/>
                    </a:lnTo>
                    <a:close/>
                    <a:moveTo>
                      <a:pt x="105" y="38"/>
                    </a:moveTo>
                    <a:cubicBezTo>
                      <a:pt x="105" y="34"/>
                      <a:pt x="101" y="28"/>
                      <a:pt x="94" y="28"/>
                    </a:cubicBezTo>
                    <a:cubicBezTo>
                      <a:pt x="87" y="28"/>
                      <a:pt x="83" y="33"/>
                      <a:pt x="83" y="38"/>
                    </a:cubicBezTo>
                    <a:lnTo>
                      <a:pt x="105" y="38"/>
                    </a:lnTo>
                    <a:close/>
                    <a:moveTo>
                      <a:pt x="157" y="59"/>
                    </a:moveTo>
                    <a:cubicBezTo>
                      <a:pt x="157" y="60"/>
                      <a:pt x="157" y="68"/>
                      <a:pt x="157" y="69"/>
                    </a:cubicBezTo>
                    <a:cubicBezTo>
                      <a:pt x="156" y="69"/>
                      <a:pt x="153" y="70"/>
                      <a:pt x="149" y="70"/>
                    </a:cubicBezTo>
                    <a:cubicBezTo>
                      <a:pt x="138" y="70"/>
                      <a:pt x="132" y="63"/>
                      <a:pt x="132" y="54"/>
                    </a:cubicBezTo>
                    <a:cubicBezTo>
                      <a:pt x="132" y="54"/>
                      <a:pt x="132" y="30"/>
                      <a:pt x="132" y="29"/>
                    </a:cubicBezTo>
                    <a:cubicBezTo>
                      <a:pt x="124" y="29"/>
                      <a:pt x="124" y="29"/>
                      <a:pt x="124" y="29"/>
                    </a:cubicBezTo>
                    <a:cubicBezTo>
                      <a:pt x="124" y="19"/>
                      <a:pt x="124" y="19"/>
                      <a:pt x="124" y="19"/>
                    </a:cubicBezTo>
                    <a:cubicBezTo>
                      <a:pt x="132" y="19"/>
                      <a:pt x="132" y="19"/>
                      <a:pt x="132" y="19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147" y="5"/>
                      <a:pt x="147" y="5"/>
                      <a:pt x="147" y="5"/>
                    </a:cubicBezTo>
                    <a:cubicBezTo>
                      <a:pt x="147" y="19"/>
                      <a:pt x="147" y="19"/>
                      <a:pt x="147" y="19"/>
                    </a:cubicBezTo>
                    <a:cubicBezTo>
                      <a:pt x="156" y="19"/>
                      <a:pt x="156" y="19"/>
                      <a:pt x="156" y="19"/>
                    </a:cubicBezTo>
                    <a:cubicBezTo>
                      <a:pt x="156" y="29"/>
                      <a:pt x="156" y="29"/>
                      <a:pt x="156" y="29"/>
                    </a:cubicBezTo>
                    <a:cubicBezTo>
                      <a:pt x="147" y="29"/>
                      <a:pt x="147" y="29"/>
                      <a:pt x="147" y="29"/>
                    </a:cubicBezTo>
                    <a:cubicBezTo>
                      <a:pt x="147" y="30"/>
                      <a:pt x="147" y="52"/>
                      <a:pt x="147" y="53"/>
                    </a:cubicBezTo>
                    <a:cubicBezTo>
                      <a:pt x="147" y="58"/>
                      <a:pt x="149" y="60"/>
                      <a:pt x="153" y="60"/>
                    </a:cubicBezTo>
                    <a:cubicBezTo>
                      <a:pt x="155" y="60"/>
                      <a:pt x="156" y="59"/>
                      <a:pt x="157" y="59"/>
                    </a:cubicBezTo>
                    <a:close/>
                    <a:moveTo>
                      <a:pt x="180" y="19"/>
                    </a:moveTo>
                    <a:cubicBezTo>
                      <a:pt x="189" y="52"/>
                      <a:pt x="189" y="52"/>
                      <a:pt x="189" y="52"/>
                    </a:cubicBezTo>
                    <a:cubicBezTo>
                      <a:pt x="189" y="52"/>
                      <a:pt x="189" y="52"/>
                      <a:pt x="189" y="52"/>
                    </a:cubicBezTo>
                    <a:cubicBezTo>
                      <a:pt x="197" y="19"/>
                      <a:pt x="197" y="19"/>
                      <a:pt x="197" y="19"/>
                    </a:cubicBezTo>
                    <a:cubicBezTo>
                      <a:pt x="213" y="19"/>
                      <a:pt x="213" y="19"/>
                      <a:pt x="213" y="19"/>
                    </a:cubicBezTo>
                    <a:cubicBezTo>
                      <a:pt x="222" y="52"/>
                      <a:pt x="222" y="52"/>
                      <a:pt x="222" y="52"/>
                    </a:cubicBezTo>
                    <a:cubicBezTo>
                      <a:pt x="222" y="52"/>
                      <a:pt x="222" y="52"/>
                      <a:pt x="222" y="52"/>
                    </a:cubicBezTo>
                    <a:cubicBezTo>
                      <a:pt x="231" y="19"/>
                      <a:pt x="231" y="19"/>
                      <a:pt x="231" y="19"/>
                    </a:cubicBezTo>
                    <a:cubicBezTo>
                      <a:pt x="245" y="19"/>
                      <a:pt x="245" y="19"/>
                      <a:pt x="245" y="19"/>
                    </a:cubicBezTo>
                    <a:cubicBezTo>
                      <a:pt x="229" y="69"/>
                      <a:pt x="229" y="69"/>
                      <a:pt x="229" y="69"/>
                    </a:cubicBezTo>
                    <a:cubicBezTo>
                      <a:pt x="213" y="69"/>
                      <a:pt x="213" y="69"/>
                      <a:pt x="213" y="69"/>
                    </a:cubicBezTo>
                    <a:cubicBezTo>
                      <a:pt x="205" y="36"/>
                      <a:pt x="205" y="36"/>
                      <a:pt x="205" y="36"/>
                    </a:cubicBezTo>
                    <a:cubicBezTo>
                      <a:pt x="205" y="36"/>
                      <a:pt x="205" y="36"/>
                      <a:pt x="205" y="36"/>
                    </a:cubicBezTo>
                    <a:cubicBezTo>
                      <a:pt x="196" y="69"/>
                      <a:pt x="196" y="69"/>
                      <a:pt x="196" y="69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64" y="19"/>
                      <a:pt x="164" y="19"/>
                      <a:pt x="164" y="19"/>
                    </a:cubicBezTo>
                    <a:lnTo>
                      <a:pt x="180" y="19"/>
                    </a:lnTo>
                    <a:close/>
                    <a:moveTo>
                      <a:pt x="275" y="18"/>
                    </a:moveTo>
                    <a:cubicBezTo>
                      <a:pt x="290" y="18"/>
                      <a:pt x="301" y="27"/>
                      <a:pt x="301" y="44"/>
                    </a:cubicBezTo>
                    <a:cubicBezTo>
                      <a:pt x="301" y="60"/>
                      <a:pt x="290" y="70"/>
                      <a:pt x="275" y="70"/>
                    </a:cubicBezTo>
                    <a:cubicBezTo>
                      <a:pt x="260" y="70"/>
                      <a:pt x="249" y="60"/>
                      <a:pt x="249" y="44"/>
                    </a:cubicBezTo>
                    <a:cubicBezTo>
                      <a:pt x="249" y="28"/>
                      <a:pt x="260" y="18"/>
                      <a:pt x="275" y="18"/>
                    </a:cubicBezTo>
                    <a:close/>
                    <a:moveTo>
                      <a:pt x="263" y="44"/>
                    </a:moveTo>
                    <a:cubicBezTo>
                      <a:pt x="263" y="53"/>
                      <a:pt x="267" y="60"/>
                      <a:pt x="275" y="60"/>
                    </a:cubicBezTo>
                    <a:cubicBezTo>
                      <a:pt x="283" y="60"/>
                      <a:pt x="287" y="52"/>
                      <a:pt x="287" y="44"/>
                    </a:cubicBezTo>
                    <a:cubicBezTo>
                      <a:pt x="287" y="36"/>
                      <a:pt x="283" y="28"/>
                      <a:pt x="275" y="28"/>
                    </a:cubicBezTo>
                    <a:cubicBezTo>
                      <a:pt x="266" y="28"/>
                      <a:pt x="263" y="37"/>
                      <a:pt x="263" y="44"/>
                    </a:cubicBezTo>
                    <a:close/>
                    <a:moveTo>
                      <a:pt x="325" y="26"/>
                    </a:moveTo>
                    <a:cubicBezTo>
                      <a:pt x="326" y="24"/>
                      <a:pt x="330" y="18"/>
                      <a:pt x="339" y="18"/>
                    </a:cubicBezTo>
                    <a:cubicBezTo>
                      <a:pt x="341" y="18"/>
                      <a:pt x="344" y="18"/>
                      <a:pt x="344" y="18"/>
                    </a:cubicBezTo>
                    <a:cubicBezTo>
                      <a:pt x="344" y="19"/>
                      <a:pt x="344" y="30"/>
                      <a:pt x="344" y="31"/>
                    </a:cubicBezTo>
                    <a:cubicBezTo>
                      <a:pt x="344" y="31"/>
                      <a:pt x="340" y="30"/>
                      <a:pt x="338" y="30"/>
                    </a:cubicBezTo>
                    <a:cubicBezTo>
                      <a:pt x="330" y="30"/>
                      <a:pt x="325" y="35"/>
                      <a:pt x="325" y="45"/>
                    </a:cubicBezTo>
                    <a:cubicBezTo>
                      <a:pt x="325" y="45"/>
                      <a:pt x="325" y="50"/>
                      <a:pt x="325" y="69"/>
                    </a:cubicBezTo>
                    <a:cubicBezTo>
                      <a:pt x="311" y="69"/>
                      <a:pt x="311" y="69"/>
                      <a:pt x="311" y="69"/>
                    </a:cubicBezTo>
                    <a:cubicBezTo>
                      <a:pt x="311" y="39"/>
                      <a:pt x="311" y="34"/>
                      <a:pt x="311" y="34"/>
                    </a:cubicBezTo>
                    <a:cubicBezTo>
                      <a:pt x="311" y="26"/>
                      <a:pt x="311" y="20"/>
                      <a:pt x="311" y="19"/>
                    </a:cubicBezTo>
                    <a:cubicBezTo>
                      <a:pt x="311" y="19"/>
                      <a:pt x="311" y="19"/>
                      <a:pt x="324" y="19"/>
                    </a:cubicBezTo>
                    <a:cubicBezTo>
                      <a:pt x="325" y="26"/>
                      <a:pt x="325" y="26"/>
                      <a:pt x="325" y="26"/>
                    </a:cubicBezTo>
                    <a:cubicBezTo>
                      <a:pt x="325" y="26"/>
                      <a:pt x="325" y="26"/>
                      <a:pt x="325" y="26"/>
                    </a:cubicBezTo>
                    <a:close/>
                    <a:moveTo>
                      <a:pt x="353" y="69"/>
                    </a:moveTo>
                    <a:cubicBezTo>
                      <a:pt x="353" y="0"/>
                      <a:pt x="353" y="0"/>
                      <a:pt x="353" y="0"/>
                    </a:cubicBezTo>
                    <a:cubicBezTo>
                      <a:pt x="367" y="0"/>
                      <a:pt x="367" y="0"/>
                      <a:pt x="367" y="0"/>
                    </a:cubicBezTo>
                    <a:cubicBezTo>
                      <a:pt x="367" y="37"/>
                      <a:pt x="367" y="37"/>
                      <a:pt x="367" y="37"/>
                    </a:cubicBezTo>
                    <a:cubicBezTo>
                      <a:pt x="385" y="19"/>
                      <a:pt x="385" y="19"/>
                      <a:pt x="385" y="19"/>
                    </a:cubicBezTo>
                    <a:cubicBezTo>
                      <a:pt x="402" y="19"/>
                      <a:pt x="402" y="19"/>
                      <a:pt x="402" y="19"/>
                    </a:cubicBezTo>
                    <a:cubicBezTo>
                      <a:pt x="382" y="39"/>
                      <a:pt x="382" y="39"/>
                      <a:pt x="382" y="39"/>
                    </a:cubicBezTo>
                    <a:cubicBezTo>
                      <a:pt x="404" y="69"/>
                      <a:pt x="404" y="69"/>
                      <a:pt x="404" y="69"/>
                    </a:cubicBezTo>
                    <a:cubicBezTo>
                      <a:pt x="387" y="69"/>
                      <a:pt x="387" y="69"/>
                      <a:pt x="387" y="69"/>
                    </a:cubicBezTo>
                    <a:cubicBezTo>
                      <a:pt x="367" y="41"/>
                      <a:pt x="367" y="41"/>
                      <a:pt x="367" y="41"/>
                    </a:cubicBezTo>
                    <a:cubicBezTo>
                      <a:pt x="367" y="69"/>
                      <a:pt x="367" y="69"/>
                      <a:pt x="367" y="69"/>
                    </a:cubicBezTo>
                    <a:lnTo>
                      <a:pt x="353" y="69"/>
                    </a:lnTo>
                    <a:close/>
                    <a:moveTo>
                      <a:pt x="427" y="12"/>
                    </a:moveTo>
                    <a:cubicBezTo>
                      <a:pt x="413" y="12"/>
                      <a:pt x="413" y="12"/>
                      <a:pt x="413" y="12"/>
                    </a:cubicBezTo>
                    <a:cubicBezTo>
                      <a:pt x="413" y="0"/>
                      <a:pt x="413" y="0"/>
                      <a:pt x="413" y="0"/>
                    </a:cubicBezTo>
                    <a:cubicBezTo>
                      <a:pt x="427" y="0"/>
                      <a:pt x="427" y="0"/>
                      <a:pt x="427" y="0"/>
                    </a:cubicBezTo>
                    <a:lnTo>
                      <a:pt x="427" y="12"/>
                    </a:lnTo>
                    <a:close/>
                    <a:moveTo>
                      <a:pt x="413" y="69"/>
                    </a:moveTo>
                    <a:cubicBezTo>
                      <a:pt x="413" y="19"/>
                      <a:pt x="413" y="19"/>
                      <a:pt x="413" y="19"/>
                    </a:cubicBezTo>
                    <a:cubicBezTo>
                      <a:pt x="427" y="19"/>
                      <a:pt x="427" y="19"/>
                      <a:pt x="427" y="19"/>
                    </a:cubicBezTo>
                    <a:cubicBezTo>
                      <a:pt x="427" y="69"/>
                      <a:pt x="427" y="69"/>
                      <a:pt x="427" y="69"/>
                    </a:cubicBezTo>
                    <a:lnTo>
                      <a:pt x="413" y="69"/>
                    </a:lnTo>
                    <a:close/>
                    <a:moveTo>
                      <a:pt x="454" y="69"/>
                    </a:moveTo>
                    <a:cubicBezTo>
                      <a:pt x="440" y="69"/>
                      <a:pt x="440" y="69"/>
                      <a:pt x="440" y="69"/>
                    </a:cubicBezTo>
                    <a:cubicBezTo>
                      <a:pt x="440" y="35"/>
                      <a:pt x="440" y="31"/>
                      <a:pt x="440" y="31"/>
                    </a:cubicBezTo>
                    <a:cubicBezTo>
                      <a:pt x="440" y="28"/>
                      <a:pt x="439" y="20"/>
                      <a:pt x="439" y="19"/>
                    </a:cubicBezTo>
                    <a:cubicBezTo>
                      <a:pt x="439" y="19"/>
                      <a:pt x="440" y="19"/>
                      <a:pt x="453" y="19"/>
                    </a:cubicBezTo>
                    <a:cubicBezTo>
                      <a:pt x="453" y="24"/>
                      <a:pt x="453" y="24"/>
                      <a:pt x="453" y="24"/>
                    </a:cubicBezTo>
                    <a:cubicBezTo>
                      <a:pt x="454" y="24"/>
                      <a:pt x="454" y="24"/>
                      <a:pt x="454" y="24"/>
                    </a:cubicBezTo>
                    <a:cubicBezTo>
                      <a:pt x="455" y="23"/>
                      <a:pt x="459" y="18"/>
                      <a:pt x="468" y="18"/>
                    </a:cubicBezTo>
                    <a:cubicBezTo>
                      <a:pt x="481" y="18"/>
                      <a:pt x="487" y="26"/>
                      <a:pt x="487" y="37"/>
                    </a:cubicBezTo>
                    <a:cubicBezTo>
                      <a:pt x="487" y="37"/>
                      <a:pt x="487" y="50"/>
                      <a:pt x="487" y="69"/>
                    </a:cubicBezTo>
                    <a:cubicBezTo>
                      <a:pt x="472" y="69"/>
                      <a:pt x="472" y="69"/>
                      <a:pt x="472" y="69"/>
                    </a:cubicBezTo>
                    <a:cubicBezTo>
                      <a:pt x="472" y="47"/>
                      <a:pt x="472" y="39"/>
                      <a:pt x="472" y="39"/>
                    </a:cubicBezTo>
                    <a:cubicBezTo>
                      <a:pt x="472" y="33"/>
                      <a:pt x="469" y="29"/>
                      <a:pt x="463" y="29"/>
                    </a:cubicBezTo>
                    <a:cubicBezTo>
                      <a:pt x="458" y="29"/>
                      <a:pt x="454" y="33"/>
                      <a:pt x="454" y="39"/>
                    </a:cubicBezTo>
                    <a:lnTo>
                      <a:pt x="454" y="69"/>
                    </a:lnTo>
                    <a:close/>
                    <a:moveTo>
                      <a:pt x="496" y="42"/>
                    </a:moveTo>
                    <a:cubicBezTo>
                      <a:pt x="496" y="28"/>
                      <a:pt x="504" y="18"/>
                      <a:pt x="518" y="18"/>
                    </a:cubicBezTo>
                    <a:cubicBezTo>
                      <a:pt x="528" y="18"/>
                      <a:pt x="532" y="23"/>
                      <a:pt x="534" y="24"/>
                    </a:cubicBezTo>
                    <a:cubicBezTo>
                      <a:pt x="534" y="24"/>
                      <a:pt x="534" y="24"/>
                      <a:pt x="534" y="24"/>
                    </a:cubicBezTo>
                    <a:cubicBezTo>
                      <a:pt x="534" y="19"/>
                      <a:pt x="534" y="19"/>
                      <a:pt x="534" y="19"/>
                    </a:cubicBezTo>
                    <a:cubicBezTo>
                      <a:pt x="545" y="19"/>
                      <a:pt x="545" y="19"/>
                      <a:pt x="548" y="19"/>
                    </a:cubicBezTo>
                    <a:cubicBezTo>
                      <a:pt x="548" y="20"/>
                      <a:pt x="547" y="29"/>
                      <a:pt x="547" y="35"/>
                    </a:cubicBezTo>
                    <a:cubicBezTo>
                      <a:pt x="547" y="45"/>
                      <a:pt x="547" y="57"/>
                      <a:pt x="547" y="64"/>
                    </a:cubicBezTo>
                    <a:cubicBezTo>
                      <a:pt x="547" y="77"/>
                      <a:pt x="541" y="87"/>
                      <a:pt x="522" y="87"/>
                    </a:cubicBezTo>
                    <a:cubicBezTo>
                      <a:pt x="506" y="87"/>
                      <a:pt x="500" y="79"/>
                      <a:pt x="499" y="72"/>
                    </a:cubicBezTo>
                    <a:cubicBezTo>
                      <a:pt x="503" y="72"/>
                      <a:pt x="509" y="72"/>
                      <a:pt x="513" y="72"/>
                    </a:cubicBezTo>
                    <a:cubicBezTo>
                      <a:pt x="513" y="74"/>
                      <a:pt x="515" y="78"/>
                      <a:pt x="522" y="78"/>
                    </a:cubicBezTo>
                    <a:cubicBezTo>
                      <a:pt x="530" y="78"/>
                      <a:pt x="533" y="74"/>
                      <a:pt x="533" y="68"/>
                    </a:cubicBezTo>
                    <a:cubicBezTo>
                      <a:pt x="533" y="68"/>
                      <a:pt x="533" y="64"/>
                      <a:pt x="533" y="61"/>
                    </a:cubicBezTo>
                    <a:cubicBezTo>
                      <a:pt x="533" y="61"/>
                      <a:pt x="533" y="61"/>
                      <a:pt x="533" y="61"/>
                    </a:cubicBezTo>
                    <a:cubicBezTo>
                      <a:pt x="531" y="63"/>
                      <a:pt x="527" y="67"/>
                      <a:pt x="518" y="67"/>
                    </a:cubicBezTo>
                    <a:cubicBezTo>
                      <a:pt x="505" y="67"/>
                      <a:pt x="496" y="58"/>
                      <a:pt x="496" y="42"/>
                    </a:cubicBezTo>
                    <a:close/>
                    <a:moveTo>
                      <a:pt x="533" y="42"/>
                    </a:moveTo>
                    <a:cubicBezTo>
                      <a:pt x="533" y="35"/>
                      <a:pt x="529" y="28"/>
                      <a:pt x="522" y="28"/>
                    </a:cubicBezTo>
                    <a:cubicBezTo>
                      <a:pt x="514" y="28"/>
                      <a:pt x="510" y="35"/>
                      <a:pt x="510" y="42"/>
                    </a:cubicBezTo>
                    <a:cubicBezTo>
                      <a:pt x="510" y="50"/>
                      <a:pt x="514" y="57"/>
                      <a:pt x="522" y="57"/>
                    </a:cubicBezTo>
                    <a:cubicBezTo>
                      <a:pt x="530" y="57"/>
                      <a:pt x="533" y="49"/>
                      <a:pt x="533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ZA" dirty="0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3998" y="2866"/>
                <a:ext cx="87" cy="129"/>
              </a:xfrm>
              <a:custGeom>
                <a:avLst/>
                <a:gdLst/>
                <a:ahLst/>
                <a:cxnLst>
                  <a:cxn ang="0">
                    <a:pos x="66" y="3"/>
                  </a:cxn>
                  <a:cxn ang="0">
                    <a:pos x="40" y="0"/>
                  </a:cxn>
                  <a:cxn ang="0">
                    <a:pos x="0" y="33"/>
                  </a:cxn>
                  <a:cxn ang="0">
                    <a:pos x="28" y="64"/>
                  </a:cxn>
                  <a:cxn ang="0">
                    <a:pos x="33" y="66"/>
                  </a:cxn>
                  <a:cxn ang="0">
                    <a:pos x="45" y="76"/>
                  </a:cxn>
                  <a:cxn ang="0">
                    <a:pos x="26" y="86"/>
                  </a:cxn>
                  <a:cxn ang="0">
                    <a:pos x="1" y="82"/>
                  </a:cxn>
                  <a:cxn ang="0">
                    <a:pos x="1" y="106"/>
                  </a:cxn>
                  <a:cxn ang="0">
                    <a:pos x="30" y="109"/>
                  </a:cxn>
                  <a:cxn ang="0">
                    <a:pos x="73" y="74"/>
                  </a:cxn>
                  <a:cxn ang="0">
                    <a:pos x="48" y="44"/>
                  </a:cxn>
                  <a:cxn ang="0">
                    <a:pos x="41" y="41"/>
                  </a:cxn>
                  <a:cxn ang="0">
                    <a:pos x="29" y="31"/>
                  </a:cxn>
                  <a:cxn ang="0">
                    <a:pos x="45" y="22"/>
                  </a:cxn>
                  <a:cxn ang="0">
                    <a:pos x="66" y="26"/>
                  </a:cxn>
                  <a:cxn ang="0">
                    <a:pos x="66" y="3"/>
                  </a:cxn>
                </a:cxnLst>
                <a:rect l="0" t="0" r="r" b="b"/>
                <a:pathLst>
                  <a:path w="73" h="109">
                    <a:moveTo>
                      <a:pt x="66" y="3"/>
                    </a:moveTo>
                    <a:cubicBezTo>
                      <a:pt x="65" y="3"/>
                      <a:pt x="53" y="0"/>
                      <a:pt x="40" y="0"/>
                    </a:cubicBezTo>
                    <a:cubicBezTo>
                      <a:pt x="15" y="0"/>
                      <a:pt x="0" y="13"/>
                      <a:pt x="0" y="33"/>
                    </a:cubicBezTo>
                    <a:cubicBezTo>
                      <a:pt x="0" y="50"/>
                      <a:pt x="13" y="59"/>
                      <a:pt x="28" y="64"/>
                    </a:cubicBezTo>
                    <a:cubicBezTo>
                      <a:pt x="29" y="64"/>
                      <a:pt x="32" y="65"/>
                      <a:pt x="33" y="66"/>
                    </a:cubicBezTo>
                    <a:cubicBezTo>
                      <a:pt x="40" y="68"/>
                      <a:pt x="45" y="71"/>
                      <a:pt x="45" y="76"/>
                    </a:cubicBezTo>
                    <a:cubicBezTo>
                      <a:pt x="45" y="82"/>
                      <a:pt x="39" y="86"/>
                      <a:pt x="26" y="86"/>
                    </a:cubicBezTo>
                    <a:cubicBezTo>
                      <a:pt x="14" y="86"/>
                      <a:pt x="3" y="83"/>
                      <a:pt x="1" y="82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2" y="107"/>
                      <a:pt x="15" y="109"/>
                      <a:pt x="30" y="109"/>
                    </a:cubicBezTo>
                    <a:cubicBezTo>
                      <a:pt x="50" y="109"/>
                      <a:pt x="73" y="100"/>
                      <a:pt x="73" y="74"/>
                    </a:cubicBezTo>
                    <a:cubicBezTo>
                      <a:pt x="73" y="61"/>
                      <a:pt x="66" y="49"/>
                      <a:pt x="48" y="44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36" y="40"/>
                      <a:pt x="29" y="38"/>
                      <a:pt x="29" y="31"/>
                    </a:cubicBezTo>
                    <a:cubicBezTo>
                      <a:pt x="29" y="26"/>
                      <a:pt x="34" y="22"/>
                      <a:pt x="45" y="22"/>
                    </a:cubicBezTo>
                    <a:cubicBezTo>
                      <a:pt x="54" y="22"/>
                      <a:pt x="66" y="25"/>
                      <a:pt x="66" y="26"/>
                    </a:cubicBezTo>
                    <a:lnTo>
                      <a:pt x="66" y="3"/>
                    </a:lnTo>
                    <a:close/>
                  </a:path>
                </a:pathLst>
              </a:custGeom>
              <a:solidFill>
                <a:srgbClr val="B21A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ZA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0034" y="2285992"/>
            <a:ext cx="7772400" cy="1362075"/>
          </a:xfrm>
        </p:spPr>
        <p:txBody>
          <a:bodyPr/>
          <a:lstStyle/>
          <a:p>
            <a:pPr algn="ctr"/>
            <a:r>
              <a:rPr lang="en-ZA" dirty="0" smtClean="0"/>
              <a:t>Sustainability, in a broad sense is the </a:t>
            </a:r>
            <a:r>
              <a:rPr lang="en-ZA" dirty="0" smtClean="0">
                <a:solidFill>
                  <a:srgbClr val="FF0000"/>
                </a:solidFill>
              </a:rPr>
              <a:t>ability to maintain a certain process or state</a:t>
            </a:r>
            <a:br>
              <a:rPr lang="en-ZA" dirty="0" smtClean="0">
                <a:solidFill>
                  <a:srgbClr val="FF0000"/>
                </a:solidFill>
              </a:rPr>
            </a:br>
            <a:endParaRPr lang="en-ZA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570" name="Picture 13" descr="qa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00200"/>
            <a:ext cx="91440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5571" name="Rectangle 10"/>
          <p:cNvSpPr>
            <a:spLocks noChangeArrowheads="1"/>
          </p:cNvSpPr>
          <p:nvPr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endParaRPr lang="en-US"/>
          </a:p>
        </p:txBody>
      </p:sp>
      <p:sp>
        <p:nvSpPr>
          <p:cNvPr id="365572" name="Rectangle 11"/>
          <p:cNvSpPr>
            <a:spLocks noChangeArrowheads="1"/>
          </p:cNvSpPr>
          <p:nvPr/>
        </p:nvSpPr>
        <p:spPr bwMode="auto">
          <a:xfrm>
            <a:off x="636588" y="2420938"/>
            <a:ext cx="4799012" cy="2087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algn="l" defTabSz="814388" eaLnBrk="1" hangingPunct="1"/>
            <a:r>
              <a:rPr lang="en-US" sz="3000">
                <a:solidFill>
                  <a:srgbClr val="FFFFFF"/>
                </a:solidFill>
              </a:rPr>
              <a:t>Qualitative sustainability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ZA" smtClean="0"/>
              <a:t>What is Quality?</a:t>
            </a:r>
            <a:endParaRPr lang="en-GB" smtClean="0"/>
          </a:p>
        </p:txBody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smtClean="0"/>
          </a:p>
          <a:p>
            <a:endParaRPr lang="en-ZA" smtClean="0"/>
          </a:p>
          <a:p>
            <a:endParaRPr lang="en-ZA" smtClean="0"/>
          </a:p>
          <a:p>
            <a:endParaRPr lang="en-ZA" smtClean="0"/>
          </a:p>
          <a:p>
            <a:r>
              <a:rPr lang="en-ZA" sz="3600" b="1" smtClean="0"/>
              <a:t>QAP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ZA" smtClean="0"/>
              <a:t>Academy Types</a:t>
            </a:r>
            <a:endParaRPr lang="en-GB" smtClean="0"/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smtClean="0"/>
              <a:t>By Responsibilities</a:t>
            </a:r>
          </a:p>
          <a:p>
            <a:pPr lvl="1"/>
            <a:r>
              <a:rPr lang="en-ZA" smtClean="0"/>
              <a:t>Parent Academies</a:t>
            </a:r>
          </a:p>
          <a:p>
            <a:pPr lvl="2"/>
            <a:r>
              <a:rPr lang="en-ZA" smtClean="0"/>
              <a:t>CATC</a:t>
            </a:r>
          </a:p>
          <a:p>
            <a:pPr lvl="2"/>
            <a:r>
              <a:rPr lang="en-ZA" smtClean="0"/>
              <a:t>RA</a:t>
            </a:r>
          </a:p>
          <a:p>
            <a:pPr lvl="2"/>
            <a:r>
              <a:rPr lang="en-ZA" b="1" smtClean="0"/>
              <a:t>Cisco</a:t>
            </a:r>
          </a:p>
          <a:p>
            <a:pPr lvl="1"/>
            <a:r>
              <a:rPr lang="en-ZA" smtClean="0"/>
              <a:t>Child Academies</a:t>
            </a:r>
          </a:p>
          <a:p>
            <a:pPr lvl="2"/>
            <a:r>
              <a:rPr lang="en-GB" smtClean="0"/>
              <a:t>LA</a:t>
            </a:r>
          </a:p>
          <a:p>
            <a:pPr lvl="2"/>
            <a:r>
              <a:rPr lang="en-GB" smtClean="0"/>
              <a:t>RA</a:t>
            </a:r>
          </a:p>
          <a:p>
            <a:pPr lvl="2"/>
            <a:r>
              <a:rPr lang="en-GB" b="1" smtClean="0"/>
              <a:t>CATC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258" name="Picture 13" descr="qa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00200"/>
            <a:ext cx="91440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2259" name="Rectangle 10"/>
          <p:cNvSpPr>
            <a:spLocks noChangeArrowheads="1"/>
          </p:cNvSpPr>
          <p:nvPr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endParaRPr lang="en-US"/>
          </a:p>
        </p:txBody>
      </p:sp>
      <p:sp>
        <p:nvSpPr>
          <p:cNvPr id="352260" name="Rectangle 11"/>
          <p:cNvSpPr>
            <a:spLocks noChangeArrowheads="1"/>
          </p:cNvSpPr>
          <p:nvPr/>
        </p:nvSpPr>
        <p:spPr bwMode="auto">
          <a:xfrm>
            <a:off x="636588" y="2420938"/>
            <a:ext cx="4799012" cy="2087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algn="l" defTabSz="814388" eaLnBrk="1" hangingPunct="1"/>
            <a:r>
              <a:rPr lang="en-US" sz="3000">
                <a:solidFill>
                  <a:srgbClr val="FFFFFF"/>
                </a:solidFill>
              </a:rPr>
              <a:t>The Role and Function of a Parent Academy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ZA" smtClean="0"/>
              <a:t>Three basic functions</a:t>
            </a:r>
            <a:endParaRPr lang="en-GB" smtClean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b="1" smtClean="0">
                <a:solidFill>
                  <a:schemeClr val="accent2"/>
                </a:solidFill>
              </a:rPr>
              <a:t>Train</a:t>
            </a:r>
            <a:r>
              <a:rPr lang="en-ZA" smtClean="0"/>
              <a:t> instructors</a:t>
            </a:r>
          </a:p>
          <a:p>
            <a:r>
              <a:rPr lang="en-ZA" b="1" smtClean="0">
                <a:solidFill>
                  <a:schemeClr val="accent2"/>
                </a:solidFill>
              </a:rPr>
              <a:t>Support</a:t>
            </a:r>
            <a:r>
              <a:rPr lang="en-ZA" smtClean="0"/>
              <a:t> Child academies</a:t>
            </a:r>
          </a:p>
          <a:p>
            <a:r>
              <a:rPr lang="en-ZA" b="1" smtClean="0">
                <a:solidFill>
                  <a:schemeClr val="accent2"/>
                </a:solidFill>
              </a:rPr>
              <a:t>Assist</a:t>
            </a:r>
            <a:r>
              <a:rPr lang="en-ZA" smtClean="0"/>
              <a:t> Child with </a:t>
            </a:r>
            <a:r>
              <a:rPr lang="en-ZA" b="1" smtClean="0"/>
              <a:t>Quality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Acad-4F_PPT-WHT_032708_LITE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NetAcad-4F_PPT-WHT_032708_LITE</Template>
  <TotalTime>1095</TotalTime>
  <Pages>28</Pages>
  <Words>680</Words>
  <Application>Microsoft PowerPoint 4.0</Application>
  <PresentationFormat>On-screen Show (4:3)</PresentationFormat>
  <Paragraphs>202</Paragraphs>
  <Slides>36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Arial</vt:lpstr>
      <vt:lpstr>Wingdings</vt:lpstr>
      <vt:lpstr>NetAcad-4F_PPT-WHT_032708_LITE</vt:lpstr>
      <vt:lpstr>Sustainability</vt:lpstr>
      <vt:lpstr>Sustainability</vt:lpstr>
      <vt:lpstr>Slide 3</vt:lpstr>
      <vt:lpstr>Sustainability, in a broad sense is the ability to maintain a certain process or state </vt:lpstr>
      <vt:lpstr>Slide 5</vt:lpstr>
      <vt:lpstr>What is Quality?</vt:lpstr>
      <vt:lpstr>Academy Types</vt:lpstr>
      <vt:lpstr>Slide 8</vt:lpstr>
      <vt:lpstr>Three basic functions</vt:lpstr>
      <vt:lpstr>1. Train Instructors</vt:lpstr>
      <vt:lpstr>2. Support Child</vt:lpstr>
      <vt:lpstr>3. Assist Quality</vt:lpstr>
      <vt:lpstr>Additional Parent responsibilities</vt:lpstr>
      <vt:lpstr>Remember</vt:lpstr>
      <vt:lpstr>Slide 15</vt:lpstr>
      <vt:lpstr>Financial sustainability</vt:lpstr>
      <vt:lpstr>Basic Accounting</vt:lpstr>
      <vt:lpstr>Financial Sustainability</vt:lpstr>
      <vt:lpstr>Institutional  Sustainability</vt:lpstr>
      <vt:lpstr>Institutional Sustainability</vt:lpstr>
      <vt:lpstr>Some Key Success Features for a Sustainable Academy</vt:lpstr>
      <vt:lpstr>Approach this as a business</vt:lpstr>
      <vt:lpstr>Differentiate between your business units</vt:lpstr>
      <vt:lpstr>Don’t try this on your own</vt:lpstr>
      <vt:lpstr>Don’t try this on your own</vt:lpstr>
      <vt:lpstr>Involve your institution at the highest level</vt:lpstr>
      <vt:lpstr>Involve Cisco</vt:lpstr>
      <vt:lpstr>Your customer is always King/Queen</vt:lpstr>
      <vt:lpstr>Passion helps</vt:lpstr>
      <vt:lpstr>Some of my business believes</vt:lpstr>
      <vt:lpstr>Slide 31</vt:lpstr>
      <vt:lpstr>Quality sustainability</vt:lpstr>
      <vt:lpstr>Financial sustainability</vt:lpstr>
      <vt:lpstr>Slide 34</vt:lpstr>
      <vt:lpstr>Slide 35</vt:lpstr>
      <vt:lpstr>Slide 36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Size 30PT</dc:title>
  <dc:subject>Guide for Creating Powerpoint Presentations</dc:subject>
  <dc:creator>Cisco Systems, Inc.</dc:creator>
  <cp:lastModifiedBy>renaldo</cp:lastModifiedBy>
  <cp:revision>38</cp:revision>
  <cp:lastPrinted>1999-01-27T00:54:54Z</cp:lastPrinted>
  <dcterms:created xsi:type="dcterms:W3CDTF">2008-10-15T19:21:58Z</dcterms:created>
  <dcterms:modified xsi:type="dcterms:W3CDTF">2009-04-01T08:53:35Z</dcterms:modified>
</cp:coreProperties>
</file>